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media/image71.jpg" ContentType="image/gif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9"/>
  </p:notesMasterIdLst>
  <p:sldIdLst>
    <p:sldId id="281" r:id="rId2"/>
    <p:sldId id="302" r:id="rId3"/>
    <p:sldId id="476" r:id="rId4"/>
    <p:sldId id="465" r:id="rId5"/>
    <p:sldId id="466" r:id="rId6"/>
    <p:sldId id="467" r:id="rId7"/>
    <p:sldId id="331" r:id="rId8"/>
    <p:sldId id="383" r:id="rId9"/>
    <p:sldId id="424" r:id="rId10"/>
    <p:sldId id="425" r:id="rId11"/>
    <p:sldId id="460" r:id="rId12"/>
    <p:sldId id="427" r:id="rId13"/>
    <p:sldId id="352" r:id="rId14"/>
    <p:sldId id="417" r:id="rId15"/>
    <p:sldId id="387" r:id="rId16"/>
    <p:sldId id="475" r:id="rId17"/>
    <p:sldId id="397" r:id="rId18"/>
    <p:sldId id="418" r:id="rId19"/>
    <p:sldId id="472" r:id="rId20"/>
    <p:sldId id="463" r:id="rId21"/>
    <p:sldId id="462" r:id="rId22"/>
    <p:sldId id="471" r:id="rId23"/>
    <p:sldId id="473" r:id="rId24"/>
    <p:sldId id="367" r:id="rId25"/>
    <p:sldId id="368" r:id="rId26"/>
    <p:sldId id="421" r:id="rId27"/>
    <p:sldId id="343" r:id="rId28"/>
    <p:sldId id="344" r:id="rId29"/>
    <p:sldId id="422" r:id="rId30"/>
    <p:sldId id="347" r:id="rId31"/>
    <p:sldId id="423" r:id="rId32"/>
    <p:sldId id="372" r:id="rId33"/>
    <p:sldId id="373" r:id="rId34"/>
    <p:sldId id="430" r:id="rId35"/>
    <p:sldId id="375" r:id="rId36"/>
    <p:sldId id="409" r:id="rId37"/>
    <p:sldId id="431" r:id="rId38"/>
    <p:sldId id="432" r:id="rId39"/>
    <p:sldId id="477" r:id="rId40"/>
    <p:sldId id="410" r:id="rId41"/>
    <p:sldId id="468" r:id="rId42"/>
    <p:sldId id="469" r:id="rId43"/>
    <p:sldId id="464" r:id="rId44"/>
    <p:sldId id="437" r:id="rId45"/>
    <p:sldId id="439" r:id="rId46"/>
    <p:sldId id="458" r:id="rId47"/>
    <p:sldId id="412" r:id="rId48"/>
    <p:sldId id="413" r:id="rId49"/>
    <p:sldId id="414" r:id="rId50"/>
    <p:sldId id="415" r:id="rId51"/>
    <p:sldId id="440" r:id="rId52"/>
    <p:sldId id="441" r:id="rId53"/>
    <p:sldId id="442" r:id="rId54"/>
    <p:sldId id="443" r:id="rId55"/>
    <p:sldId id="444" r:id="rId56"/>
    <p:sldId id="445" r:id="rId57"/>
    <p:sldId id="446" r:id="rId58"/>
    <p:sldId id="447" r:id="rId59"/>
    <p:sldId id="448" r:id="rId60"/>
    <p:sldId id="449" r:id="rId61"/>
    <p:sldId id="450" r:id="rId62"/>
    <p:sldId id="451" r:id="rId63"/>
    <p:sldId id="452" r:id="rId64"/>
    <p:sldId id="461" r:id="rId65"/>
    <p:sldId id="454" r:id="rId66"/>
    <p:sldId id="455" r:id="rId67"/>
    <p:sldId id="456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1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6803" autoAdjust="0"/>
  </p:normalViewPr>
  <p:slideViewPr>
    <p:cSldViewPr>
      <p:cViewPr varScale="1">
        <p:scale>
          <a:sx n="67" d="100"/>
          <a:sy n="67" d="100"/>
        </p:scale>
        <p:origin x="-1158" y="-108"/>
      </p:cViewPr>
      <p:guideLst>
        <p:guide orient="horz" pos="12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image" Target="../media/image164.png"/><Relationship Id="rId5" Type="http://schemas.openxmlformats.org/officeDocument/2006/relationships/image" Target="../media/image168.tif"/><Relationship Id="rId4" Type="http://schemas.openxmlformats.org/officeDocument/2006/relationships/image" Target="../media/image16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jpeg"/><Relationship Id="rId1" Type="http://schemas.openxmlformats.org/officeDocument/2006/relationships/image" Target="../media/image209.jpeg"/><Relationship Id="rId6" Type="http://schemas.openxmlformats.org/officeDocument/2006/relationships/image" Target="../media/image214.jpeg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16.jpeg"/><Relationship Id="rId1" Type="http://schemas.openxmlformats.org/officeDocument/2006/relationships/image" Target="../media/image215.jpe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image" Target="../media/image164.png"/><Relationship Id="rId5" Type="http://schemas.openxmlformats.org/officeDocument/2006/relationships/image" Target="../media/image168.tif"/><Relationship Id="rId4" Type="http://schemas.openxmlformats.org/officeDocument/2006/relationships/image" Target="../media/image16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jpeg"/><Relationship Id="rId1" Type="http://schemas.openxmlformats.org/officeDocument/2006/relationships/image" Target="../media/image209.jpeg"/><Relationship Id="rId6" Type="http://schemas.openxmlformats.org/officeDocument/2006/relationships/image" Target="../media/image212.jpeg"/><Relationship Id="rId5" Type="http://schemas.openxmlformats.org/officeDocument/2006/relationships/image" Target="../media/image213.jpeg"/><Relationship Id="rId4" Type="http://schemas.openxmlformats.org/officeDocument/2006/relationships/image" Target="../media/image214.jpe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16.jpeg"/><Relationship Id="rId1" Type="http://schemas.openxmlformats.org/officeDocument/2006/relationships/image" Target="../media/image215.jpe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C2D6D-4356-45BF-AB0A-40C02F474C06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BF5DC1-9EDA-4325-BE66-E7AC26D0999E}">
      <dgm:prSet phldrT="[Text]"/>
      <dgm:spPr/>
      <dgm:t>
        <a:bodyPr/>
        <a:lstStyle/>
        <a:p>
          <a:r>
            <a:rPr lang="en-US" dirty="0" smtClean="0"/>
            <a:t>Growing Business</a:t>
          </a:r>
          <a:endParaRPr lang="en-US" dirty="0"/>
        </a:p>
      </dgm:t>
    </dgm:pt>
    <dgm:pt modelId="{04FCF13F-2281-4071-A972-7CDD31F3032F}" type="parTrans" cxnId="{0A58A8C6-B142-411F-925C-7B28F0A55F4A}">
      <dgm:prSet/>
      <dgm:spPr/>
      <dgm:t>
        <a:bodyPr/>
        <a:lstStyle/>
        <a:p>
          <a:endParaRPr lang="en-US"/>
        </a:p>
      </dgm:t>
    </dgm:pt>
    <dgm:pt modelId="{8791EAE5-F511-4723-96CA-BA90F8FB6B72}" type="sibTrans" cxnId="{0A58A8C6-B142-411F-925C-7B28F0A55F4A}">
      <dgm:prSet/>
      <dgm:spPr/>
      <dgm:t>
        <a:bodyPr/>
        <a:lstStyle/>
        <a:p>
          <a:endParaRPr lang="en-US"/>
        </a:p>
      </dgm:t>
    </dgm:pt>
    <dgm:pt modelId="{8014172D-3E09-40D5-9466-846667675328}">
      <dgm:prSet phldrT="[Text]"/>
      <dgm:spPr/>
      <dgm:t>
        <a:bodyPr/>
        <a:lstStyle/>
        <a:p>
          <a:r>
            <a:rPr lang="en-US" dirty="0" smtClean="0"/>
            <a:t>Margin Pressure</a:t>
          </a:r>
          <a:endParaRPr lang="en-US" dirty="0"/>
        </a:p>
      </dgm:t>
    </dgm:pt>
    <dgm:pt modelId="{6FAC895B-431F-4773-AE69-445762923D58}" type="parTrans" cxnId="{03E014D8-4237-4EA1-A8BF-E833697CF5FC}">
      <dgm:prSet/>
      <dgm:spPr/>
      <dgm:t>
        <a:bodyPr/>
        <a:lstStyle/>
        <a:p>
          <a:endParaRPr lang="en-US"/>
        </a:p>
      </dgm:t>
    </dgm:pt>
    <dgm:pt modelId="{E43C1F75-066B-4EA3-9EC0-93BD01DE3F13}" type="sibTrans" cxnId="{03E014D8-4237-4EA1-A8BF-E833697CF5FC}">
      <dgm:prSet/>
      <dgm:spPr/>
      <dgm:t>
        <a:bodyPr/>
        <a:lstStyle/>
        <a:p>
          <a:endParaRPr lang="en-US"/>
        </a:p>
      </dgm:t>
    </dgm:pt>
    <dgm:pt modelId="{0D6918E4-83F6-495F-AB23-8E28F15C535D}">
      <dgm:prSet phldrT="[Text]"/>
      <dgm:spPr/>
      <dgm:t>
        <a:bodyPr/>
        <a:lstStyle/>
        <a:p>
          <a:r>
            <a:rPr lang="en-US" dirty="0" smtClean="0"/>
            <a:t>Government Regulations</a:t>
          </a:r>
          <a:endParaRPr lang="en-US" dirty="0"/>
        </a:p>
      </dgm:t>
    </dgm:pt>
    <dgm:pt modelId="{9DAC63DE-583E-4C32-810D-E43ECE0F64D5}" type="parTrans" cxnId="{305EE935-F17B-492F-B550-171C4F671DF7}">
      <dgm:prSet/>
      <dgm:spPr/>
      <dgm:t>
        <a:bodyPr/>
        <a:lstStyle/>
        <a:p>
          <a:endParaRPr lang="en-US"/>
        </a:p>
      </dgm:t>
    </dgm:pt>
    <dgm:pt modelId="{A722C269-BA06-4511-91E1-E27B7145AF93}" type="sibTrans" cxnId="{305EE935-F17B-492F-B550-171C4F671DF7}">
      <dgm:prSet/>
      <dgm:spPr/>
      <dgm:t>
        <a:bodyPr/>
        <a:lstStyle/>
        <a:p>
          <a:endParaRPr lang="en-US"/>
        </a:p>
      </dgm:t>
    </dgm:pt>
    <dgm:pt modelId="{C858B8D1-CA4B-40D9-A6ED-2BBE05FC733C}">
      <dgm:prSet/>
      <dgm:spPr/>
      <dgm:t>
        <a:bodyPr/>
        <a:lstStyle/>
        <a:p>
          <a:r>
            <a:rPr lang="en-US" dirty="0" smtClean="0"/>
            <a:t>Value from IT</a:t>
          </a:r>
          <a:endParaRPr lang="en-US" dirty="0"/>
        </a:p>
      </dgm:t>
    </dgm:pt>
    <dgm:pt modelId="{DE8088A2-F2E0-49C2-81EF-6636A24A6353}" type="parTrans" cxnId="{BBC2102B-1745-44C1-8344-7ED8649CD352}">
      <dgm:prSet/>
      <dgm:spPr/>
      <dgm:t>
        <a:bodyPr/>
        <a:lstStyle/>
        <a:p>
          <a:endParaRPr lang="en-US"/>
        </a:p>
      </dgm:t>
    </dgm:pt>
    <dgm:pt modelId="{27438C7A-AAA7-47B9-8FC9-F4D940F105EA}" type="sibTrans" cxnId="{BBC2102B-1745-44C1-8344-7ED8649CD352}">
      <dgm:prSet/>
      <dgm:spPr/>
      <dgm:t>
        <a:bodyPr/>
        <a:lstStyle/>
        <a:p>
          <a:endParaRPr lang="en-US"/>
        </a:p>
      </dgm:t>
    </dgm:pt>
    <dgm:pt modelId="{3F12EB15-C148-4B46-AB83-2A48D44557ED}" type="pres">
      <dgm:prSet presAssocID="{A69C2D6D-4356-45BF-AB0A-40C02F474C0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B2815-052A-41B6-BA75-1E83608A5B43}" type="pres">
      <dgm:prSet presAssocID="{EFBF5DC1-9EDA-4325-BE66-E7AC26D0999E}" presName="composite" presStyleCnt="0"/>
      <dgm:spPr/>
    </dgm:pt>
    <dgm:pt modelId="{7D37BEDF-5E0B-40EA-B94B-24F1FEDB312B}" type="pres">
      <dgm:prSet presAssocID="{EFBF5DC1-9EDA-4325-BE66-E7AC26D0999E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970484AA-A5DA-40E4-96EA-B69C0C95FBAD}" type="pres">
      <dgm:prSet presAssocID="{EFBF5DC1-9EDA-4325-BE66-E7AC26D0999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40FE2-714F-41D5-925A-A7A587914102}" type="pres">
      <dgm:prSet presAssocID="{8791EAE5-F511-4723-96CA-BA90F8FB6B72}" presName="spacing" presStyleCnt="0"/>
      <dgm:spPr/>
    </dgm:pt>
    <dgm:pt modelId="{1A302A68-7B99-4B28-A0C3-5C5793749CD5}" type="pres">
      <dgm:prSet presAssocID="{8014172D-3E09-40D5-9466-846667675328}" presName="composite" presStyleCnt="0"/>
      <dgm:spPr/>
    </dgm:pt>
    <dgm:pt modelId="{3D062D8B-C254-4355-889C-90A8C0CA3B87}" type="pres">
      <dgm:prSet presAssocID="{8014172D-3E09-40D5-9466-846667675328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9C7C16A2-C552-4678-90C7-4CE0C58CAB3D}" type="pres">
      <dgm:prSet presAssocID="{8014172D-3E09-40D5-9466-8466676753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4D57F-8887-4A25-B171-B80564F9AE5F}" type="pres">
      <dgm:prSet presAssocID="{E43C1F75-066B-4EA3-9EC0-93BD01DE3F13}" presName="spacing" presStyleCnt="0"/>
      <dgm:spPr/>
    </dgm:pt>
    <dgm:pt modelId="{06D6506C-84F9-4121-9A1E-099AFDD513F5}" type="pres">
      <dgm:prSet presAssocID="{0D6918E4-83F6-495F-AB23-8E28F15C535D}" presName="composite" presStyleCnt="0"/>
      <dgm:spPr/>
    </dgm:pt>
    <dgm:pt modelId="{37EA8F2F-985D-4F1D-A942-EF02EA6A139D}" type="pres">
      <dgm:prSet presAssocID="{0D6918E4-83F6-495F-AB23-8E28F15C535D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A1897EF-F104-4AB5-834C-6ED41C9E9A1A}" type="pres">
      <dgm:prSet presAssocID="{0D6918E4-83F6-495F-AB23-8E28F15C535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1267E-3155-4F98-9BC2-E0112C624C54}" type="pres">
      <dgm:prSet presAssocID="{A722C269-BA06-4511-91E1-E27B7145AF93}" presName="spacing" presStyleCnt="0"/>
      <dgm:spPr/>
    </dgm:pt>
    <dgm:pt modelId="{9BA9BC34-CFF4-48F5-8F92-EBB2B7F9783C}" type="pres">
      <dgm:prSet presAssocID="{C858B8D1-CA4B-40D9-A6ED-2BBE05FC733C}" presName="composite" presStyleCnt="0"/>
      <dgm:spPr/>
    </dgm:pt>
    <dgm:pt modelId="{4BEA8814-BA0A-4463-84E0-F70927461FC6}" type="pres">
      <dgm:prSet presAssocID="{C858B8D1-CA4B-40D9-A6ED-2BBE05FC733C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E28EDC1-620F-40DF-BB51-759F71143D82}" type="pres">
      <dgm:prSet presAssocID="{C858B8D1-CA4B-40D9-A6ED-2BBE05FC733C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58A8C6-B142-411F-925C-7B28F0A55F4A}" srcId="{A69C2D6D-4356-45BF-AB0A-40C02F474C06}" destId="{EFBF5DC1-9EDA-4325-BE66-E7AC26D0999E}" srcOrd="0" destOrd="0" parTransId="{04FCF13F-2281-4071-A972-7CDD31F3032F}" sibTransId="{8791EAE5-F511-4723-96CA-BA90F8FB6B72}"/>
    <dgm:cxn modelId="{305EE935-F17B-492F-B550-171C4F671DF7}" srcId="{A69C2D6D-4356-45BF-AB0A-40C02F474C06}" destId="{0D6918E4-83F6-495F-AB23-8E28F15C535D}" srcOrd="2" destOrd="0" parTransId="{9DAC63DE-583E-4C32-810D-E43ECE0F64D5}" sibTransId="{A722C269-BA06-4511-91E1-E27B7145AF93}"/>
    <dgm:cxn modelId="{ED55EEC5-1F27-4F10-84BF-6F0152DB3387}" type="presOf" srcId="{EFBF5DC1-9EDA-4325-BE66-E7AC26D0999E}" destId="{970484AA-A5DA-40E4-96EA-B69C0C95FBAD}" srcOrd="0" destOrd="0" presId="urn:microsoft.com/office/officeart/2005/8/layout/vList3"/>
    <dgm:cxn modelId="{E5EA1F45-5E6C-4CA7-B35E-94B25DB03388}" type="presOf" srcId="{8014172D-3E09-40D5-9466-846667675328}" destId="{9C7C16A2-C552-4678-90C7-4CE0C58CAB3D}" srcOrd="0" destOrd="0" presId="urn:microsoft.com/office/officeart/2005/8/layout/vList3"/>
    <dgm:cxn modelId="{03E014D8-4237-4EA1-A8BF-E833697CF5FC}" srcId="{A69C2D6D-4356-45BF-AB0A-40C02F474C06}" destId="{8014172D-3E09-40D5-9466-846667675328}" srcOrd="1" destOrd="0" parTransId="{6FAC895B-431F-4773-AE69-445762923D58}" sibTransId="{E43C1F75-066B-4EA3-9EC0-93BD01DE3F13}"/>
    <dgm:cxn modelId="{92B8DA9D-002D-430A-B30C-CA5719600081}" type="presOf" srcId="{0D6918E4-83F6-495F-AB23-8E28F15C535D}" destId="{EA1897EF-F104-4AB5-834C-6ED41C9E9A1A}" srcOrd="0" destOrd="0" presId="urn:microsoft.com/office/officeart/2005/8/layout/vList3"/>
    <dgm:cxn modelId="{BBC2102B-1745-44C1-8344-7ED8649CD352}" srcId="{A69C2D6D-4356-45BF-AB0A-40C02F474C06}" destId="{C858B8D1-CA4B-40D9-A6ED-2BBE05FC733C}" srcOrd="3" destOrd="0" parTransId="{DE8088A2-F2E0-49C2-81EF-6636A24A6353}" sibTransId="{27438C7A-AAA7-47B9-8FC9-F4D940F105EA}"/>
    <dgm:cxn modelId="{79812955-376B-4BEA-B132-AD2743A22543}" type="presOf" srcId="{A69C2D6D-4356-45BF-AB0A-40C02F474C06}" destId="{3F12EB15-C148-4B46-AB83-2A48D44557ED}" srcOrd="0" destOrd="0" presId="urn:microsoft.com/office/officeart/2005/8/layout/vList3"/>
    <dgm:cxn modelId="{11315A4C-3B0A-40B1-9A3E-2E44B550399A}" type="presOf" srcId="{C858B8D1-CA4B-40D9-A6ED-2BBE05FC733C}" destId="{8E28EDC1-620F-40DF-BB51-759F71143D82}" srcOrd="0" destOrd="0" presId="urn:microsoft.com/office/officeart/2005/8/layout/vList3"/>
    <dgm:cxn modelId="{8F7428B1-86F6-4BB9-B786-D642644B27FB}" type="presParOf" srcId="{3F12EB15-C148-4B46-AB83-2A48D44557ED}" destId="{F98B2815-052A-41B6-BA75-1E83608A5B43}" srcOrd="0" destOrd="0" presId="urn:microsoft.com/office/officeart/2005/8/layout/vList3"/>
    <dgm:cxn modelId="{0A804BE6-9482-4293-876A-F521D7EF1CF4}" type="presParOf" srcId="{F98B2815-052A-41B6-BA75-1E83608A5B43}" destId="{7D37BEDF-5E0B-40EA-B94B-24F1FEDB312B}" srcOrd="0" destOrd="0" presId="urn:microsoft.com/office/officeart/2005/8/layout/vList3"/>
    <dgm:cxn modelId="{5772559A-4D33-46D2-B4C3-EDE2BA953440}" type="presParOf" srcId="{F98B2815-052A-41B6-BA75-1E83608A5B43}" destId="{970484AA-A5DA-40E4-96EA-B69C0C95FBAD}" srcOrd="1" destOrd="0" presId="urn:microsoft.com/office/officeart/2005/8/layout/vList3"/>
    <dgm:cxn modelId="{8EE4A5A0-9182-43F1-8A65-10B4200B77F2}" type="presParOf" srcId="{3F12EB15-C148-4B46-AB83-2A48D44557ED}" destId="{C9C40FE2-714F-41D5-925A-A7A587914102}" srcOrd="1" destOrd="0" presId="urn:microsoft.com/office/officeart/2005/8/layout/vList3"/>
    <dgm:cxn modelId="{2BB8EBD1-9C85-4170-8BEB-ED7299627EA9}" type="presParOf" srcId="{3F12EB15-C148-4B46-AB83-2A48D44557ED}" destId="{1A302A68-7B99-4B28-A0C3-5C5793749CD5}" srcOrd="2" destOrd="0" presId="urn:microsoft.com/office/officeart/2005/8/layout/vList3"/>
    <dgm:cxn modelId="{C00F0518-0D06-4C44-91A4-3406B1F3AD4E}" type="presParOf" srcId="{1A302A68-7B99-4B28-A0C3-5C5793749CD5}" destId="{3D062D8B-C254-4355-889C-90A8C0CA3B87}" srcOrd="0" destOrd="0" presId="urn:microsoft.com/office/officeart/2005/8/layout/vList3"/>
    <dgm:cxn modelId="{58D449FC-118F-4EA5-91A5-C2E861E3B172}" type="presParOf" srcId="{1A302A68-7B99-4B28-A0C3-5C5793749CD5}" destId="{9C7C16A2-C552-4678-90C7-4CE0C58CAB3D}" srcOrd="1" destOrd="0" presId="urn:microsoft.com/office/officeart/2005/8/layout/vList3"/>
    <dgm:cxn modelId="{638316D1-6E44-480C-A435-4240DEE05FAC}" type="presParOf" srcId="{3F12EB15-C148-4B46-AB83-2A48D44557ED}" destId="{13D4D57F-8887-4A25-B171-B80564F9AE5F}" srcOrd="3" destOrd="0" presId="urn:microsoft.com/office/officeart/2005/8/layout/vList3"/>
    <dgm:cxn modelId="{F2C5270D-4FEC-4166-A92F-3E274E18E744}" type="presParOf" srcId="{3F12EB15-C148-4B46-AB83-2A48D44557ED}" destId="{06D6506C-84F9-4121-9A1E-099AFDD513F5}" srcOrd="4" destOrd="0" presId="urn:microsoft.com/office/officeart/2005/8/layout/vList3"/>
    <dgm:cxn modelId="{84C02B26-B532-4C3C-84B8-E507FF264D40}" type="presParOf" srcId="{06D6506C-84F9-4121-9A1E-099AFDD513F5}" destId="{37EA8F2F-985D-4F1D-A942-EF02EA6A139D}" srcOrd="0" destOrd="0" presId="urn:microsoft.com/office/officeart/2005/8/layout/vList3"/>
    <dgm:cxn modelId="{1E160875-0362-4C8B-B509-5DE6C293E7C7}" type="presParOf" srcId="{06D6506C-84F9-4121-9A1E-099AFDD513F5}" destId="{EA1897EF-F104-4AB5-834C-6ED41C9E9A1A}" srcOrd="1" destOrd="0" presId="urn:microsoft.com/office/officeart/2005/8/layout/vList3"/>
    <dgm:cxn modelId="{87EFF802-61E6-46C8-A788-D4C3E091ADD7}" type="presParOf" srcId="{3F12EB15-C148-4B46-AB83-2A48D44557ED}" destId="{3EB1267E-3155-4F98-9BC2-E0112C624C54}" srcOrd="5" destOrd="0" presId="urn:microsoft.com/office/officeart/2005/8/layout/vList3"/>
    <dgm:cxn modelId="{E1A709BF-1F71-4F66-95AA-1EE964F7469C}" type="presParOf" srcId="{3F12EB15-C148-4B46-AB83-2A48D44557ED}" destId="{9BA9BC34-CFF4-48F5-8F92-EBB2B7F9783C}" srcOrd="6" destOrd="0" presId="urn:microsoft.com/office/officeart/2005/8/layout/vList3"/>
    <dgm:cxn modelId="{2EB9A5B1-BA57-4E23-BC14-85C88D959800}" type="presParOf" srcId="{9BA9BC34-CFF4-48F5-8F92-EBB2B7F9783C}" destId="{4BEA8814-BA0A-4463-84E0-F70927461FC6}" srcOrd="0" destOrd="0" presId="urn:microsoft.com/office/officeart/2005/8/layout/vList3"/>
    <dgm:cxn modelId="{1CCC804F-8ABF-4EF3-A663-31CE7127B8F4}" type="presParOf" srcId="{9BA9BC34-CFF4-48F5-8F92-EBB2B7F9783C}" destId="{8E28EDC1-620F-40DF-BB51-759F71143D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Oil &amp; Gas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Pharmaceutical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Retail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Transportation &amp; Logistics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Utilities &amp; Energy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59030037-153C-4B10-B8A2-5369432022AD}" type="presOf" srcId="{B277892E-5D11-4BFE-86C1-3B3C65A482DB}" destId="{473FF3B6-4160-4522-AF27-524C4840DE13}" srcOrd="0" destOrd="2" presId="urn:microsoft.com/office/officeart/2005/8/layout/hList1"/>
    <dgm:cxn modelId="{326EFDFD-CB80-406A-8483-9004EB2B248C}" type="presOf" srcId="{A83504C5-F479-4066-B26C-8C618E458347}" destId="{473FF3B6-4160-4522-AF27-524C4840DE13}" srcOrd="0" destOrd="3" presId="urn:microsoft.com/office/officeart/2005/8/layout/hList1"/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5A5A1BA5-724D-4C7E-B4CD-91E10F56F426}" type="presOf" srcId="{B612345D-7745-43C5-96D9-1A7684BEE942}" destId="{CA607650-5403-4E1C-967E-6840C8006895}" srcOrd="0" destOrd="0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B6376F08-122A-469D-8331-7799F8331364}" type="presOf" srcId="{FDC9978B-67D3-49E0-B2E5-840F621FA95B}" destId="{7F6A08CF-7F43-4A3C-854F-67099293548B}" srcOrd="0" destOrd="0" presId="urn:microsoft.com/office/officeart/2005/8/layout/hList1"/>
    <dgm:cxn modelId="{329C527C-D50C-457A-94B2-6C3BE7BB788E}" type="presOf" srcId="{B691DD4A-179E-40E9-A908-90CC5C87154E}" destId="{0432CBFB-615E-46A0-B7EF-EFC2A66ED8B7}" srcOrd="0" destOrd="0" presId="urn:microsoft.com/office/officeart/2005/8/layout/hList1"/>
    <dgm:cxn modelId="{8B2BAADA-B765-4F3A-86DB-0D7945509047}" type="presOf" srcId="{1DEFD706-A601-487F-9404-14198EC6F5EC}" destId="{473FF3B6-4160-4522-AF27-524C4840DE13}" srcOrd="0" destOrd="4" presId="urn:microsoft.com/office/officeart/2005/8/layout/hList1"/>
    <dgm:cxn modelId="{41B61873-6231-4A80-884B-3EEB2C97B41B}" type="presOf" srcId="{66AE8F8D-02A8-46B3-93D4-BD86E7D9255B}" destId="{473FF3B6-4160-4522-AF27-524C4840DE13}" srcOrd="0" destOrd="5" presId="urn:microsoft.com/office/officeart/2005/8/layout/hList1"/>
    <dgm:cxn modelId="{1E2C37C2-D23E-4AF8-A656-25466A5A0956}" type="presOf" srcId="{B26A8394-7D84-4CEB-8AA2-65AEFAC37E21}" destId="{CC9D9F02-FF04-4DA6-A921-B7719859B4B6}" srcOrd="0" destOrd="0" presId="urn:microsoft.com/office/officeart/2005/8/layout/hList1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F36408A5-D503-4150-8675-C62099B4B559}" type="presOf" srcId="{A27C09FA-85AD-4B1B-ABAB-0DE99EB520A2}" destId="{54A99BF3-E04E-4B64-B691-96A3CE019FF5}" srcOrd="0" destOrd="0" presId="urn:microsoft.com/office/officeart/2005/8/layout/hList1"/>
    <dgm:cxn modelId="{02211377-C188-44AF-912B-2CCB341D068A}" type="presOf" srcId="{4A23A7F3-9599-4688-9240-94CB3D033178}" destId="{39C93B27-CC4D-4500-96FC-CEB7AE21746D}" srcOrd="0" destOrd="0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0683106C-FD38-4EF1-8BFC-A57001971FC9}" type="presOf" srcId="{9D5FCBDD-39CA-48C1-A8A8-2D8EF6329E1C}" destId="{473FF3B6-4160-4522-AF27-524C4840DE13}" srcOrd="0" destOrd="1" presId="urn:microsoft.com/office/officeart/2005/8/layout/hList1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97BC5E50-5F60-4AFC-A523-44F2E7B6AC2A}" type="presOf" srcId="{CF82F0EC-2087-40D6-B339-499C3768000A}" destId="{473FF3B6-4160-4522-AF27-524C4840DE13}" srcOrd="0" destOrd="0" presId="urn:microsoft.com/office/officeart/2005/8/layout/hList1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B793EEBC-81F1-4697-A639-943B3D9FF0EC}" type="presOf" srcId="{DFD70236-7810-473B-AA29-AD5CBF61C51B}" destId="{59DB6707-AEB4-4728-AFF0-9291535DD36A}" srcOrd="0" destOrd="0" presId="urn:microsoft.com/office/officeart/2005/8/layout/hList1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74DB1CC1-56BA-457C-B438-2725FD5D86E0}" type="presOf" srcId="{925357F5-0019-4FF9-97E9-CB3E1F35EC53}" destId="{3F939533-4FB9-4B2B-8795-C311EBA8BF9C}" srcOrd="0" destOrd="0" presId="urn:microsoft.com/office/officeart/2005/8/layout/hList1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9875B965-CC06-42B9-8C23-1343DACD8120}" type="presParOf" srcId="{0432CBFB-615E-46A0-B7EF-EFC2A66ED8B7}" destId="{4A4BDFCE-55BD-4C78-8B11-936B82634DA2}" srcOrd="0" destOrd="0" presId="urn:microsoft.com/office/officeart/2005/8/layout/hList1"/>
    <dgm:cxn modelId="{D2C24532-2622-4D1F-857A-FEA09908D15A}" type="presParOf" srcId="{4A4BDFCE-55BD-4C78-8B11-936B82634DA2}" destId="{CA607650-5403-4E1C-967E-6840C8006895}" srcOrd="0" destOrd="0" presId="urn:microsoft.com/office/officeart/2005/8/layout/hList1"/>
    <dgm:cxn modelId="{96D1221D-E1FF-49A0-BD0E-67E8E8C1F734}" type="presParOf" srcId="{4A4BDFCE-55BD-4C78-8B11-936B82634DA2}" destId="{473FF3B6-4160-4522-AF27-524C4840DE13}" srcOrd="1" destOrd="0" presId="urn:microsoft.com/office/officeart/2005/8/layout/hList1"/>
    <dgm:cxn modelId="{6436EF5B-8ACB-4934-87CC-EF76679940A3}" type="presParOf" srcId="{0432CBFB-615E-46A0-B7EF-EFC2A66ED8B7}" destId="{DB30F5B7-3BA4-4666-B630-346EE1F4D239}" srcOrd="1" destOrd="0" presId="urn:microsoft.com/office/officeart/2005/8/layout/hList1"/>
    <dgm:cxn modelId="{AECD1D15-438D-4EB2-B7F8-D003A73552FA}" type="presParOf" srcId="{0432CBFB-615E-46A0-B7EF-EFC2A66ED8B7}" destId="{453387D7-50FE-46FA-B8BE-9DEFF20AB02B}" srcOrd="2" destOrd="0" presId="urn:microsoft.com/office/officeart/2005/8/layout/hList1"/>
    <dgm:cxn modelId="{ED906BB4-E246-4D7C-B57E-52081EE4968B}" type="presParOf" srcId="{453387D7-50FE-46FA-B8BE-9DEFF20AB02B}" destId="{CC9D9F02-FF04-4DA6-A921-B7719859B4B6}" srcOrd="0" destOrd="0" presId="urn:microsoft.com/office/officeart/2005/8/layout/hList1"/>
    <dgm:cxn modelId="{190F9ECF-2F40-4C3D-A5F6-23E3E70F5F9F}" type="presParOf" srcId="{453387D7-50FE-46FA-B8BE-9DEFF20AB02B}" destId="{54A99BF3-E04E-4B64-B691-96A3CE019FF5}" srcOrd="1" destOrd="0" presId="urn:microsoft.com/office/officeart/2005/8/layout/hList1"/>
    <dgm:cxn modelId="{2AC422FF-B09C-4ECB-952C-C6F7035BFEE0}" type="presParOf" srcId="{0432CBFB-615E-46A0-B7EF-EFC2A66ED8B7}" destId="{ACD5B6CE-D807-4DED-BC92-F00F4F8CA381}" srcOrd="3" destOrd="0" presId="urn:microsoft.com/office/officeart/2005/8/layout/hList1"/>
    <dgm:cxn modelId="{4907A023-4A30-4379-9FB6-FB04348CC4DA}" type="presParOf" srcId="{0432CBFB-615E-46A0-B7EF-EFC2A66ED8B7}" destId="{2CAE1177-62E8-4A12-AA78-91528314BD2B}" srcOrd="4" destOrd="0" presId="urn:microsoft.com/office/officeart/2005/8/layout/hList1"/>
    <dgm:cxn modelId="{03623B5F-B9BA-43BF-ABEC-A4FF97BFC5A0}" type="presParOf" srcId="{2CAE1177-62E8-4A12-AA78-91528314BD2B}" destId="{7F6A08CF-7F43-4A3C-854F-67099293548B}" srcOrd="0" destOrd="0" presId="urn:microsoft.com/office/officeart/2005/8/layout/hList1"/>
    <dgm:cxn modelId="{C0428CD2-7BF0-4A8D-A3CA-DEBF3DB72AFD}" type="presParOf" srcId="{2CAE1177-62E8-4A12-AA78-91528314BD2B}" destId="{59DB6707-AEB4-4728-AFF0-9291535DD36A}" srcOrd="1" destOrd="0" presId="urn:microsoft.com/office/officeart/2005/8/layout/hList1"/>
    <dgm:cxn modelId="{BF12126C-F89A-4CF0-879C-6403A3919FA1}" type="presParOf" srcId="{0432CBFB-615E-46A0-B7EF-EFC2A66ED8B7}" destId="{54983FBB-6931-4D05-BDBA-20125620E072}" srcOrd="5" destOrd="0" presId="urn:microsoft.com/office/officeart/2005/8/layout/hList1"/>
    <dgm:cxn modelId="{D34751DD-2A40-4FAB-BB01-C4F4E0DD1B2B}" type="presParOf" srcId="{0432CBFB-615E-46A0-B7EF-EFC2A66ED8B7}" destId="{B28753A4-DD2D-4130-B69C-14063E0968B2}" srcOrd="6" destOrd="0" presId="urn:microsoft.com/office/officeart/2005/8/layout/hList1"/>
    <dgm:cxn modelId="{0FEA765D-301F-4D00-AE65-26FBA77158E5}" type="presParOf" srcId="{B28753A4-DD2D-4130-B69C-14063E0968B2}" destId="{39C93B27-CC4D-4500-96FC-CEB7AE21746D}" srcOrd="0" destOrd="0" presId="urn:microsoft.com/office/officeart/2005/8/layout/hList1"/>
    <dgm:cxn modelId="{FC1C9CD9-1134-4813-A476-DBD18B4C03B5}" type="presParOf" srcId="{B28753A4-DD2D-4130-B69C-14063E0968B2}" destId="{761F8FFB-ECA3-4DED-94EE-5EFCAD96242A}" srcOrd="1" destOrd="0" presId="urn:microsoft.com/office/officeart/2005/8/layout/hList1"/>
    <dgm:cxn modelId="{5BC53BB3-C1B1-4C1A-94FD-424767A41B70}" type="presParOf" srcId="{0432CBFB-615E-46A0-B7EF-EFC2A66ED8B7}" destId="{332B0D13-822B-461A-A493-958AFC090011}" srcOrd="7" destOrd="0" presId="urn:microsoft.com/office/officeart/2005/8/layout/hList1"/>
    <dgm:cxn modelId="{6A41753A-8020-4348-9AEF-D9E6732852B8}" type="presParOf" srcId="{0432CBFB-615E-46A0-B7EF-EFC2A66ED8B7}" destId="{4EAF9DFE-8B6F-4A60-812A-326011BD29CB}" srcOrd="8" destOrd="0" presId="urn:microsoft.com/office/officeart/2005/8/layout/hList1"/>
    <dgm:cxn modelId="{336FBEDD-258B-4F45-B0F4-C2CA0B2E8D95}" type="presParOf" srcId="{4EAF9DFE-8B6F-4A60-812A-326011BD29CB}" destId="{3F939533-4FB9-4B2B-8795-C311EBA8BF9C}" srcOrd="0" destOrd="0" presId="urn:microsoft.com/office/officeart/2005/8/layout/hList1"/>
    <dgm:cxn modelId="{A65CAE74-F646-46CE-A914-251AD4061FA6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65D648-D968-4A5F-88FC-0B9D1B7C76E6}" type="doc">
      <dgm:prSet loTypeId="urn:microsoft.com/office/officeart/2005/8/layout/pList2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35CFDA3-EF2B-40BF-9D1B-DE11463DA9AD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Mobile Application Development Platform</a:t>
          </a:r>
          <a:endParaRPr lang="en-US" sz="1200" b="1" dirty="0"/>
        </a:p>
      </dgm:t>
    </dgm:pt>
    <dgm:pt modelId="{5338F6FA-FC3B-467D-B859-49177AABD92C}" type="parTrans" cxnId="{73355981-F135-48DD-80DA-D9488E721FC4}">
      <dgm:prSet/>
      <dgm:spPr/>
      <dgm:t>
        <a:bodyPr/>
        <a:lstStyle/>
        <a:p>
          <a:endParaRPr lang="en-US"/>
        </a:p>
      </dgm:t>
    </dgm:pt>
    <dgm:pt modelId="{BC80AD5B-1CA6-4CF4-8F6A-8285D806C1F4}" type="sibTrans" cxnId="{73355981-F135-48DD-80DA-D9488E721FC4}">
      <dgm:prSet/>
      <dgm:spPr/>
      <dgm:t>
        <a:bodyPr/>
        <a:lstStyle/>
        <a:p>
          <a:endParaRPr lang="en-US"/>
        </a:p>
      </dgm:t>
    </dgm:pt>
    <dgm:pt modelId="{6BFD2A73-CB55-4FE1-8428-E5B16B7A90BC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Tightly Integrated with Oracle             E-Business Suite</a:t>
          </a:r>
          <a:endParaRPr lang="en-US" sz="1200" b="1" dirty="0"/>
        </a:p>
      </dgm:t>
    </dgm:pt>
    <dgm:pt modelId="{8C3291A4-D5FF-4383-A579-3BD07442E522}" type="parTrans" cxnId="{0727E26C-7A8E-40C0-84F3-B18E01B04939}">
      <dgm:prSet/>
      <dgm:spPr/>
      <dgm:t>
        <a:bodyPr/>
        <a:lstStyle/>
        <a:p>
          <a:endParaRPr lang="en-US"/>
        </a:p>
      </dgm:t>
    </dgm:pt>
    <dgm:pt modelId="{1A791680-E0FD-4DA9-B6E3-E9EF6DC4A6E4}" type="sibTrans" cxnId="{0727E26C-7A8E-40C0-84F3-B18E01B04939}">
      <dgm:prSet/>
      <dgm:spPr/>
      <dgm:t>
        <a:bodyPr/>
        <a:lstStyle/>
        <a:p>
          <a:endParaRPr lang="en-US"/>
        </a:p>
      </dgm:t>
    </dgm:pt>
    <dgm:pt modelId="{0349D05F-081F-4B10-A0F8-FF20CEBF1E6A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Out-of-the-Box Pre-Written  Pre-Tested Mobile Apps</a:t>
          </a:r>
          <a:endParaRPr lang="en-US" sz="1200" b="1" dirty="0"/>
        </a:p>
      </dgm:t>
    </dgm:pt>
    <dgm:pt modelId="{18D371AB-7674-4BA9-88B2-ED08F3E995C2}" type="parTrans" cxnId="{09AB5FBA-3325-40C0-B213-23165A7AABD2}">
      <dgm:prSet/>
      <dgm:spPr/>
      <dgm:t>
        <a:bodyPr/>
        <a:lstStyle/>
        <a:p>
          <a:endParaRPr lang="en-US"/>
        </a:p>
      </dgm:t>
    </dgm:pt>
    <dgm:pt modelId="{28667B11-D484-49FD-806A-011A9C232DC5}" type="sibTrans" cxnId="{09AB5FBA-3325-40C0-B213-23165A7AABD2}">
      <dgm:prSet/>
      <dgm:spPr/>
      <dgm:t>
        <a:bodyPr/>
        <a:lstStyle/>
        <a:p>
          <a:endParaRPr lang="en-US"/>
        </a:p>
      </dgm:t>
    </dgm:pt>
    <dgm:pt modelId="{261391BA-96CE-427F-846E-E13937D746D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Architecture Facilitates Rapid Modification and Configuration</a:t>
          </a:r>
          <a:endParaRPr lang="en-US" sz="1200" b="1" dirty="0"/>
        </a:p>
      </dgm:t>
    </dgm:pt>
    <dgm:pt modelId="{6A64F262-A34A-4167-AC17-E62283F9F6E2}" type="parTrans" cxnId="{EE9E9A2C-9AB5-47B6-90BE-5F5A06ACA4F4}">
      <dgm:prSet/>
      <dgm:spPr/>
      <dgm:t>
        <a:bodyPr/>
        <a:lstStyle/>
        <a:p>
          <a:endParaRPr lang="en-US"/>
        </a:p>
      </dgm:t>
    </dgm:pt>
    <dgm:pt modelId="{BD745895-000A-4E54-B2FE-3759E719ADAF}" type="sibTrans" cxnId="{EE9E9A2C-9AB5-47B6-90BE-5F5A06ACA4F4}">
      <dgm:prSet/>
      <dgm:spPr/>
      <dgm:t>
        <a:bodyPr/>
        <a:lstStyle/>
        <a:p>
          <a:endParaRPr lang="en-US"/>
        </a:p>
      </dgm:t>
    </dgm:pt>
    <dgm:pt modelId="{FEABE97C-AAAD-4E3C-B835-1113EE26FC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Supports Multiple Data Capture Scenarios for Real-time, Mobile and Batch Workflows </a:t>
          </a:r>
          <a:endParaRPr lang="en-US" sz="1200" b="1" dirty="0"/>
        </a:p>
      </dgm:t>
    </dgm:pt>
    <dgm:pt modelId="{5690103A-CC52-4331-B0DD-6496180C4EF7}" type="parTrans" cxnId="{CCEC0990-E32A-4C3E-9543-01371DC6170E}">
      <dgm:prSet/>
      <dgm:spPr/>
      <dgm:t>
        <a:bodyPr/>
        <a:lstStyle/>
        <a:p>
          <a:endParaRPr lang="en-US"/>
        </a:p>
      </dgm:t>
    </dgm:pt>
    <dgm:pt modelId="{A26C4B78-CBCB-4883-B2AC-1E4306680785}" type="sibTrans" cxnId="{CCEC0990-E32A-4C3E-9543-01371DC6170E}">
      <dgm:prSet/>
      <dgm:spPr/>
      <dgm:t>
        <a:bodyPr/>
        <a:lstStyle/>
        <a:p>
          <a:endParaRPr lang="en-US"/>
        </a:p>
      </dgm:t>
    </dgm:pt>
    <dgm:pt modelId="{0883A54A-04BE-4205-927E-F39A0905E2C4}" type="pres">
      <dgm:prSet presAssocID="{AA65D648-D968-4A5F-88FC-0B9D1B7C76E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A08D0E-2A40-48D2-9BC2-B62BD29D0E8D}" type="pres">
      <dgm:prSet presAssocID="{AA65D648-D968-4A5F-88FC-0B9D1B7C76E6}" presName="bkgdShp" presStyleLbl="alignAccFollowNode1" presStyleIdx="0" presStyleCnt="1"/>
      <dgm:spPr/>
      <dgm:t>
        <a:bodyPr/>
        <a:lstStyle/>
        <a:p>
          <a:endParaRPr lang="en-US"/>
        </a:p>
      </dgm:t>
    </dgm:pt>
    <dgm:pt modelId="{5DC727C9-EFC8-4758-B76F-95E1EA955270}" type="pres">
      <dgm:prSet presAssocID="{AA65D648-D968-4A5F-88FC-0B9D1B7C76E6}" presName="linComp" presStyleCnt="0"/>
      <dgm:spPr/>
      <dgm:t>
        <a:bodyPr/>
        <a:lstStyle/>
        <a:p>
          <a:endParaRPr lang="en-US"/>
        </a:p>
      </dgm:t>
    </dgm:pt>
    <dgm:pt modelId="{69479E26-DC38-4435-AB14-CA9921931BB5}" type="pres">
      <dgm:prSet presAssocID="{735CFDA3-EF2B-40BF-9D1B-DE11463DA9AD}" presName="compNode" presStyleCnt="0"/>
      <dgm:spPr/>
      <dgm:t>
        <a:bodyPr/>
        <a:lstStyle/>
        <a:p>
          <a:endParaRPr lang="en-US"/>
        </a:p>
      </dgm:t>
    </dgm:pt>
    <dgm:pt modelId="{AE49E432-1C04-41D2-B8CC-7C923F6BE2EF}" type="pres">
      <dgm:prSet presAssocID="{735CFDA3-EF2B-40BF-9D1B-DE11463DA9A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24541-338D-4B37-8236-DFAF97F61DE8}" type="pres">
      <dgm:prSet presAssocID="{735CFDA3-EF2B-40BF-9D1B-DE11463DA9AD}" presName="invisiNode" presStyleLbl="node1" presStyleIdx="0" presStyleCnt="5"/>
      <dgm:spPr/>
      <dgm:t>
        <a:bodyPr/>
        <a:lstStyle/>
        <a:p>
          <a:endParaRPr lang="en-US"/>
        </a:p>
      </dgm:t>
    </dgm:pt>
    <dgm:pt modelId="{4EA59409-78C2-45EC-B911-5E9D9E90895E}" type="pres">
      <dgm:prSet presAssocID="{735CFDA3-EF2B-40BF-9D1B-DE11463DA9AD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0243483-0FC0-42FA-8353-0125FDACB544}" type="pres">
      <dgm:prSet presAssocID="{BC80AD5B-1CA6-4CF4-8F6A-8285D806C1F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6B8F1C5-8CD4-4A27-BDC0-583A78430256}" type="pres">
      <dgm:prSet presAssocID="{6BFD2A73-CB55-4FE1-8428-E5B16B7A90BC}" presName="compNode" presStyleCnt="0"/>
      <dgm:spPr/>
      <dgm:t>
        <a:bodyPr/>
        <a:lstStyle/>
        <a:p>
          <a:endParaRPr lang="en-US"/>
        </a:p>
      </dgm:t>
    </dgm:pt>
    <dgm:pt modelId="{15AF7D6A-27A3-41C8-9789-403035335EF5}" type="pres">
      <dgm:prSet presAssocID="{6BFD2A73-CB55-4FE1-8428-E5B16B7A90B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1D523-198E-4003-988D-41FD39985565}" type="pres">
      <dgm:prSet presAssocID="{6BFD2A73-CB55-4FE1-8428-E5B16B7A90BC}" presName="invisiNode" presStyleLbl="node1" presStyleIdx="1" presStyleCnt="5"/>
      <dgm:spPr/>
      <dgm:t>
        <a:bodyPr/>
        <a:lstStyle/>
        <a:p>
          <a:endParaRPr lang="en-US"/>
        </a:p>
      </dgm:t>
    </dgm:pt>
    <dgm:pt modelId="{24974EE6-58A9-4F9D-8AA6-5BA429A005CA}" type="pres">
      <dgm:prSet presAssocID="{6BFD2A73-CB55-4FE1-8428-E5B16B7A90BC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A2C10D42-5C1B-491F-ABB1-CFF61BAC4BA8}" type="pres">
      <dgm:prSet presAssocID="{1A791680-E0FD-4DA9-B6E3-E9EF6DC4A6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92714F6-B500-4750-8F09-396CEC0A36CE}" type="pres">
      <dgm:prSet presAssocID="{0349D05F-081F-4B10-A0F8-FF20CEBF1E6A}" presName="compNode" presStyleCnt="0"/>
      <dgm:spPr/>
      <dgm:t>
        <a:bodyPr/>
        <a:lstStyle/>
        <a:p>
          <a:endParaRPr lang="en-US"/>
        </a:p>
      </dgm:t>
    </dgm:pt>
    <dgm:pt modelId="{01F1F257-891A-49E2-909C-2501E94DB39D}" type="pres">
      <dgm:prSet presAssocID="{0349D05F-081F-4B10-A0F8-FF20CEBF1E6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975AE-7E9C-4034-9685-F9AD0ECF778D}" type="pres">
      <dgm:prSet presAssocID="{0349D05F-081F-4B10-A0F8-FF20CEBF1E6A}" presName="invisiNode" presStyleLbl="node1" presStyleIdx="2" presStyleCnt="5"/>
      <dgm:spPr/>
      <dgm:t>
        <a:bodyPr/>
        <a:lstStyle/>
        <a:p>
          <a:endParaRPr lang="en-US"/>
        </a:p>
      </dgm:t>
    </dgm:pt>
    <dgm:pt modelId="{0951EF31-B481-4637-AB3C-D109AE21699D}" type="pres">
      <dgm:prSet presAssocID="{0349D05F-081F-4B10-A0F8-FF20CEBF1E6A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E53E022D-EF50-4155-A5E7-58FACE80F9CA}" type="pres">
      <dgm:prSet presAssocID="{28667B11-D484-49FD-806A-011A9C232D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72BFB2-53F6-4A83-972F-F9C8374B6478}" type="pres">
      <dgm:prSet presAssocID="{261391BA-96CE-427F-846E-E13937D746D1}" presName="compNode" presStyleCnt="0"/>
      <dgm:spPr/>
      <dgm:t>
        <a:bodyPr/>
        <a:lstStyle/>
        <a:p>
          <a:endParaRPr lang="en-US"/>
        </a:p>
      </dgm:t>
    </dgm:pt>
    <dgm:pt modelId="{966D618E-1AE5-44D3-B534-4AE4F6943E12}" type="pres">
      <dgm:prSet presAssocID="{261391BA-96CE-427F-846E-E13937D746D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E39B9-B18E-45E2-9E42-6DA48FA27CA0}" type="pres">
      <dgm:prSet presAssocID="{261391BA-96CE-427F-846E-E13937D746D1}" presName="invisiNode" presStyleLbl="node1" presStyleIdx="3" presStyleCnt="5"/>
      <dgm:spPr/>
      <dgm:t>
        <a:bodyPr/>
        <a:lstStyle/>
        <a:p>
          <a:endParaRPr lang="en-US"/>
        </a:p>
      </dgm:t>
    </dgm:pt>
    <dgm:pt modelId="{3D72E603-BA31-4B6B-9D4C-ADE10AF822E9}" type="pres">
      <dgm:prSet presAssocID="{261391BA-96CE-427F-846E-E13937D746D1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5DF1CCE3-AD90-4BD3-B36C-EE0235CE4AEA}" type="pres">
      <dgm:prSet presAssocID="{BD745895-000A-4E54-B2FE-3759E719ADA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9EBD52F-4AB2-465F-9589-19492B1EE9A6}" type="pres">
      <dgm:prSet presAssocID="{FEABE97C-AAAD-4E3C-B835-1113EE26FC43}" presName="compNode" presStyleCnt="0"/>
      <dgm:spPr/>
      <dgm:t>
        <a:bodyPr/>
        <a:lstStyle/>
        <a:p>
          <a:endParaRPr lang="en-US"/>
        </a:p>
      </dgm:t>
    </dgm:pt>
    <dgm:pt modelId="{2B84B12D-D03E-4A50-B4D5-C26A00D99620}" type="pres">
      <dgm:prSet presAssocID="{FEABE97C-AAAD-4E3C-B835-1113EE26FC4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9E8EF-B94E-42A2-A5AC-D3D1BC4C87B4}" type="pres">
      <dgm:prSet presAssocID="{FEABE97C-AAAD-4E3C-B835-1113EE26FC43}" presName="invisiNode" presStyleLbl="node1" presStyleIdx="4" presStyleCnt="5"/>
      <dgm:spPr/>
      <dgm:t>
        <a:bodyPr/>
        <a:lstStyle/>
        <a:p>
          <a:endParaRPr lang="en-US"/>
        </a:p>
      </dgm:t>
    </dgm:pt>
    <dgm:pt modelId="{F6114CC9-8AF0-4221-B3B1-8AB8F50AFD86}" type="pres">
      <dgm:prSet presAssocID="{FEABE97C-AAAD-4E3C-B835-1113EE26FC43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6F116148-AF9F-406C-8B1B-DD05BA57E217}" type="presOf" srcId="{6BFD2A73-CB55-4FE1-8428-E5B16B7A90BC}" destId="{15AF7D6A-27A3-41C8-9789-403035335EF5}" srcOrd="0" destOrd="0" presId="urn:microsoft.com/office/officeart/2005/8/layout/pList2"/>
    <dgm:cxn modelId="{09AB5FBA-3325-40C0-B213-23165A7AABD2}" srcId="{AA65D648-D968-4A5F-88FC-0B9D1B7C76E6}" destId="{0349D05F-081F-4B10-A0F8-FF20CEBF1E6A}" srcOrd="2" destOrd="0" parTransId="{18D371AB-7674-4BA9-88B2-ED08F3E995C2}" sibTransId="{28667B11-D484-49FD-806A-011A9C232DC5}"/>
    <dgm:cxn modelId="{7C28EE45-E21E-42D4-B27D-95CB2C6AD22F}" type="presOf" srcId="{BD745895-000A-4E54-B2FE-3759E719ADAF}" destId="{5DF1CCE3-AD90-4BD3-B36C-EE0235CE4AEA}" srcOrd="0" destOrd="0" presId="urn:microsoft.com/office/officeart/2005/8/layout/pList2"/>
    <dgm:cxn modelId="{AC51E0B3-116F-49E5-A9E6-F0466DCA6290}" type="presOf" srcId="{AA65D648-D968-4A5F-88FC-0B9D1B7C76E6}" destId="{0883A54A-04BE-4205-927E-F39A0905E2C4}" srcOrd="0" destOrd="0" presId="urn:microsoft.com/office/officeart/2005/8/layout/pList2"/>
    <dgm:cxn modelId="{EE9E9A2C-9AB5-47B6-90BE-5F5A06ACA4F4}" srcId="{AA65D648-D968-4A5F-88FC-0B9D1B7C76E6}" destId="{261391BA-96CE-427F-846E-E13937D746D1}" srcOrd="3" destOrd="0" parTransId="{6A64F262-A34A-4167-AC17-E62283F9F6E2}" sibTransId="{BD745895-000A-4E54-B2FE-3759E719ADAF}"/>
    <dgm:cxn modelId="{0727E26C-7A8E-40C0-84F3-B18E01B04939}" srcId="{AA65D648-D968-4A5F-88FC-0B9D1B7C76E6}" destId="{6BFD2A73-CB55-4FE1-8428-E5B16B7A90BC}" srcOrd="1" destOrd="0" parTransId="{8C3291A4-D5FF-4383-A579-3BD07442E522}" sibTransId="{1A791680-E0FD-4DA9-B6E3-E9EF6DC4A6E4}"/>
    <dgm:cxn modelId="{168E2BB6-CAD6-40C4-8476-A84EDFB0755A}" type="presOf" srcId="{1A791680-E0FD-4DA9-B6E3-E9EF6DC4A6E4}" destId="{A2C10D42-5C1B-491F-ABB1-CFF61BAC4BA8}" srcOrd="0" destOrd="0" presId="urn:microsoft.com/office/officeart/2005/8/layout/pList2"/>
    <dgm:cxn modelId="{F30911C3-2A5D-4326-97A6-844E32CCBC95}" type="presOf" srcId="{BC80AD5B-1CA6-4CF4-8F6A-8285D806C1F4}" destId="{C0243483-0FC0-42FA-8353-0125FDACB544}" srcOrd="0" destOrd="0" presId="urn:microsoft.com/office/officeart/2005/8/layout/pList2"/>
    <dgm:cxn modelId="{73355981-F135-48DD-80DA-D9488E721FC4}" srcId="{AA65D648-D968-4A5F-88FC-0B9D1B7C76E6}" destId="{735CFDA3-EF2B-40BF-9D1B-DE11463DA9AD}" srcOrd="0" destOrd="0" parTransId="{5338F6FA-FC3B-467D-B859-49177AABD92C}" sibTransId="{BC80AD5B-1CA6-4CF4-8F6A-8285D806C1F4}"/>
    <dgm:cxn modelId="{EA2574DA-13B5-4B23-8CA2-6C02AE5F1C81}" type="presOf" srcId="{FEABE97C-AAAD-4E3C-B835-1113EE26FC43}" destId="{2B84B12D-D03E-4A50-B4D5-C26A00D99620}" srcOrd="0" destOrd="0" presId="urn:microsoft.com/office/officeart/2005/8/layout/pList2"/>
    <dgm:cxn modelId="{756A3B8E-B8C8-467B-AF49-F33E966E8E19}" type="presOf" srcId="{735CFDA3-EF2B-40BF-9D1B-DE11463DA9AD}" destId="{AE49E432-1C04-41D2-B8CC-7C923F6BE2EF}" srcOrd="0" destOrd="0" presId="urn:microsoft.com/office/officeart/2005/8/layout/pList2"/>
    <dgm:cxn modelId="{C1AC0BB3-52B0-4FE0-8D92-90C4DDACBE1C}" type="presOf" srcId="{0349D05F-081F-4B10-A0F8-FF20CEBF1E6A}" destId="{01F1F257-891A-49E2-909C-2501E94DB39D}" srcOrd="0" destOrd="0" presId="urn:microsoft.com/office/officeart/2005/8/layout/pList2"/>
    <dgm:cxn modelId="{2D254702-4A52-4AC1-99E9-8D4D76FEC2E9}" type="presOf" srcId="{28667B11-D484-49FD-806A-011A9C232DC5}" destId="{E53E022D-EF50-4155-A5E7-58FACE80F9CA}" srcOrd="0" destOrd="0" presId="urn:microsoft.com/office/officeart/2005/8/layout/pList2"/>
    <dgm:cxn modelId="{CCEC0990-E32A-4C3E-9543-01371DC6170E}" srcId="{AA65D648-D968-4A5F-88FC-0B9D1B7C76E6}" destId="{FEABE97C-AAAD-4E3C-B835-1113EE26FC43}" srcOrd="4" destOrd="0" parTransId="{5690103A-CC52-4331-B0DD-6496180C4EF7}" sibTransId="{A26C4B78-CBCB-4883-B2AC-1E4306680785}"/>
    <dgm:cxn modelId="{AEBBDC87-629A-4E44-A842-E3D8BB99EDA1}" type="presOf" srcId="{261391BA-96CE-427F-846E-E13937D746D1}" destId="{966D618E-1AE5-44D3-B534-4AE4F6943E12}" srcOrd="0" destOrd="0" presId="urn:microsoft.com/office/officeart/2005/8/layout/pList2"/>
    <dgm:cxn modelId="{00150E1C-6966-43C6-B3C0-4083A9629206}" type="presParOf" srcId="{0883A54A-04BE-4205-927E-F39A0905E2C4}" destId="{0EA08D0E-2A40-48D2-9BC2-B62BD29D0E8D}" srcOrd="0" destOrd="0" presId="urn:microsoft.com/office/officeart/2005/8/layout/pList2"/>
    <dgm:cxn modelId="{BB725FD3-1D05-48E6-A3ED-2FDFD5B94DA5}" type="presParOf" srcId="{0883A54A-04BE-4205-927E-F39A0905E2C4}" destId="{5DC727C9-EFC8-4758-B76F-95E1EA955270}" srcOrd="1" destOrd="0" presId="urn:microsoft.com/office/officeart/2005/8/layout/pList2"/>
    <dgm:cxn modelId="{1B96439E-5E5B-41AF-9725-49232D4CF703}" type="presParOf" srcId="{5DC727C9-EFC8-4758-B76F-95E1EA955270}" destId="{69479E26-DC38-4435-AB14-CA9921931BB5}" srcOrd="0" destOrd="0" presId="urn:microsoft.com/office/officeart/2005/8/layout/pList2"/>
    <dgm:cxn modelId="{53675443-0CB9-4828-8330-152B89BFB653}" type="presParOf" srcId="{69479E26-DC38-4435-AB14-CA9921931BB5}" destId="{AE49E432-1C04-41D2-B8CC-7C923F6BE2EF}" srcOrd="0" destOrd="0" presId="urn:microsoft.com/office/officeart/2005/8/layout/pList2"/>
    <dgm:cxn modelId="{048B4A53-75BA-43C7-89D7-944D38CC2A3D}" type="presParOf" srcId="{69479E26-DC38-4435-AB14-CA9921931BB5}" destId="{EEC24541-338D-4B37-8236-DFAF97F61DE8}" srcOrd="1" destOrd="0" presId="urn:microsoft.com/office/officeart/2005/8/layout/pList2"/>
    <dgm:cxn modelId="{EC45ECA7-7FDF-44B7-9285-234230E3EE56}" type="presParOf" srcId="{69479E26-DC38-4435-AB14-CA9921931BB5}" destId="{4EA59409-78C2-45EC-B911-5E9D9E90895E}" srcOrd="2" destOrd="0" presId="urn:microsoft.com/office/officeart/2005/8/layout/pList2"/>
    <dgm:cxn modelId="{E9F87BAC-C422-4B1D-A6A4-1CC9161BF1C2}" type="presParOf" srcId="{5DC727C9-EFC8-4758-B76F-95E1EA955270}" destId="{C0243483-0FC0-42FA-8353-0125FDACB544}" srcOrd="1" destOrd="0" presId="urn:microsoft.com/office/officeart/2005/8/layout/pList2"/>
    <dgm:cxn modelId="{2D166D8B-9E73-4455-B549-66E882A7A907}" type="presParOf" srcId="{5DC727C9-EFC8-4758-B76F-95E1EA955270}" destId="{06B8F1C5-8CD4-4A27-BDC0-583A78430256}" srcOrd="2" destOrd="0" presId="urn:microsoft.com/office/officeart/2005/8/layout/pList2"/>
    <dgm:cxn modelId="{761B7779-0C89-4894-81D6-5F5219CF1FC9}" type="presParOf" srcId="{06B8F1C5-8CD4-4A27-BDC0-583A78430256}" destId="{15AF7D6A-27A3-41C8-9789-403035335EF5}" srcOrd="0" destOrd="0" presId="urn:microsoft.com/office/officeart/2005/8/layout/pList2"/>
    <dgm:cxn modelId="{3FD920E5-63AD-4CEE-B787-29202E830D2A}" type="presParOf" srcId="{06B8F1C5-8CD4-4A27-BDC0-583A78430256}" destId="{0301D523-198E-4003-988D-41FD39985565}" srcOrd="1" destOrd="0" presId="urn:microsoft.com/office/officeart/2005/8/layout/pList2"/>
    <dgm:cxn modelId="{0B43CF6E-848E-485A-B0DB-134AC6CC6C04}" type="presParOf" srcId="{06B8F1C5-8CD4-4A27-BDC0-583A78430256}" destId="{24974EE6-58A9-4F9D-8AA6-5BA429A005CA}" srcOrd="2" destOrd="0" presId="urn:microsoft.com/office/officeart/2005/8/layout/pList2"/>
    <dgm:cxn modelId="{E8E8C594-2830-437B-97CD-F8916F098EEF}" type="presParOf" srcId="{5DC727C9-EFC8-4758-B76F-95E1EA955270}" destId="{A2C10D42-5C1B-491F-ABB1-CFF61BAC4BA8}" srcOrd="3" destOrd="0" presId="urn:microsoft.com/office/officeart/2005/8/layout/pList2"/>
    <dgm:cxn modelId="{305EEA4D-AE0D-45C3-A543-854D7163803E}" type="presParOf" srcId="{5DC727C9-EFC8-4758-B76F-95E1EA955270}" destId="{692714F6-B500-4750-8F09-396CEC0A36CE}" srcOrd="4" destOrd="0" presId="urn:microsoft.com/office/officeart/2005/8/layout/pList2"/>
    <dgm:cxn modelId="{6F097837-4BF8-46D6-A596-3B565C93D0C7}" type="presParOf" srcId="{692714F6-B500-4750-8F09-396CEC0A36CE}" destId="{01F1F257-891A-49E2-909C-2501E94DB39D}" srcOrd="0" destOrd="0" presId="urn:microsoft.com/office/officeart/2005/8/layout/pList2"/>
    <dgm:cxn modelId="{087362A3-C67A-41BB-8A5C-B05FF13633D9}" type="presParOf" srcId="{692714F6-B500-4750-8F09-396CEC0A36CE}" destId="{7E0975AE-7E9C-4034-9685-F9AD0ECF778D}" srcOrd="1" destOrd="0" presId="urn:microsoft.com/office/officeart/2005/8/layout/pList2"/>
    <dgm:cxn modelId="{140193C9-B4BE-4520-B5C5-3F413798CA5A}" type="presParOf" srcId="{692714F6-B500-4750-8F09-396CEC0A36CE}" destId="{0951EF31-B481-4637-AB3C-D109AE21699D}" srcOrd="2" destOrd="0" presId="urn:microsoft.com/office/officeart/2005/8/layout/pList2"/>
    <dgm:cxn modelId="{C7BECD8C-5571-4DE9-94DB-8315E3C2038F}" type="presParOf" srcId="{5DC727C9-EFC8-4758-B76F-95E1EA955270}" destId="{E53E022D-EF50-4155-A5E7-58FACE80F9CA}" srcOrd="5" destOrd="0" presId="urn:microsoft.com/office/officeart/2005/8/layout/pList2"/>
    <dgm:cxn modelId="{F02D7E22-FFE4-4D75-AB53-E768A7DFC6AC}" type="presParOf" srcId="{5DC727C9-EFC8-4758-B76F-95E1EA955270}" destId="{B672BFB2-53F6-4A83-972F-F9C8374B6478}" srcOrd="6" destOrd="0" presId="urn:microsoft.com/office/officeart/2005/8/layout/pList2"/>
    <dgm:cxn modelId="{B0C813C9-95C0-447D-B773-0F2051715A75}" type="presParOf" srcId="{B672BFB2-53F6-4A83-972F-F9C8374B6478}" destId="{966D618E-1AE5-44D3-B534-4AE4F6943E12}" srcOrd="0" destOrd="0" presId="urn:microsoft.com/office/officeart/2005/8/layout/pList2"/>
    <dgm:cxn modelId="{C791E01F-5520-4356-886D-77780A72B140}" type="presParOf" srcId="{B672BFB2-53F6-4A83-972F-F9C8374B6478}" destId="{9AAE39B9-B18E-45E2-9E42-6DA48FA27CA0}" srcOrd="1" destOrd="0" presId="urn:microsoft.com/office/officeart/2005/8/layout/pList2"/>
    <dgm:cxn modelId="{903E69D1-8E97-4BFD-8B96-3DDD66465137}" type="presParOf" srcId="{B672BFB2-53F6-4A83-972F-F9C8374B6478}" destId="{3D72E603-BA31-4B6B-9D4C-ADE10AF822E9}" srcOrd="2" destOrd="0" presId="urn:microsoft.com/office/officeart/2005/8/layout/pList2"/>
    <dgm:cxn modelId="{773DA404-64D2-442C-A9BE-D29A22F1581F}" type="presParOf" srcId="{5DC727C9-EFC8-4758-B76F-95E1EA955270}" destId="{5DF1CCE3-AD90-4BD3-B36C-EE0235CE4AEA}" srcOrd="7" destOrd="0" presId="urn:microsoft.com/office/officeart/2005/8/layout/pList2"/>
    <dgm:cxn modelId="{8609D5A5-BDF1-4984-897D-1D4792784ACC}" type="presParOf" srcId="{5DC727C9-EFC8-4758-B76F-95E1EA955270}" destId="{49EBD52F-4AB2-465F-9589-19492B1EE9A6}" srcOrd="8" destOrd="0" presId="urn:microsoft.com/office/officeart/2005/8/layout/pList2"/>
    <dgm:cxn modelId="{9E9A4C41-256D-41C0-96B1-CF63917CB4FE}" type="presParOf" srcId="{49EBD52F-4AB2-465F-9589-19492B1EE9A6}" destId="{2B84B12D-D03E-4A50-B4D5-C26A00D99620}" srcOrd="0" destOrd="0" presId="urn:microsoft.com/office/officeart/2005/8/layout/pList2"/>
    <dgm:cxn modelId="{4FC61142-1E79-495F-9A71-71BFE63D2D58}" type="presParOf" srcId="{49EBD52F-4AB2-465F-9589-19492B1EE9A6}" destId="{4909E8EF-B94E-42A2-A5AC-D3D1BC4C87B4}" srcOrd="1" destOrd="0" presId="urn:microsoft.com/office/officeart/2005/8/layout/pList2"/>
    <dgm:cxn modelId="{8F5578A2-1056-4030-B28F-A8DD04EBE6D8}" type="presParOf" srcId="{49EBD52F-4AB2-465F-9589-19492B1EE9A6}" destId="{F6114CC9-8AF0-4221-B3B1-8AB8F50AFD8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3434506-FEB5-4873-B976-D88DE580C5D8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A93DE7-2F2A-4E88-9D97-38EC1B31DEAE}">
      <dgm:prSet phldrT="[Text]" custT="1"/>
      <dgm:spPr/>
      <dgm:t>
        <a:bodyPr/>
        <a:lstStyle/>
        <a:p>
          <a:r>
            <a:rPr lang="en-US" sz="2400" dirty="0" smtClean="0">
              <a:latin typeface="Arial" pitchFamily="34" charset="0"/>
              <a:cs typeface="Arial" pitchFamily="34" charset="0"/>
            </a:rPr>
            <a:t>Pre-Built Mobile Application Suite</a:t>
          </a:r>
          <a:endParaRPr lang="en-US" sz="2400" dirty="0"/>
        </a:p>
      </dgm:t>
    </dgm:pt>
    <dgm:pt modelId="{4DADB960-B748-462F-8C16-9D112D1A971A}" type="parTrans" cxnId="{8A9B8292-B29A-4D23-A5E5-91F854AE3BDC}">
      <dgm:prSet/>
      <dgm:spPr/>
      <dgm:t>
        <a:bodyPr/>
        <a:lstStyle/>
        <a:p>
          <a:endParaRPr lang="en-US"/>
        </a:p>
      </dgm:t>
    </dgm:pt>
    <dgm:pt modelId="{E58FF915-B56C-4995-B420-1E7EBAA6C91E}" type="sibTrans" cxnId="{8A9B8292-B29A-4D23-A5E5-91F854AE3BDC}">
      <dgm:prSet/>
      <dgm:spPr/>
      <dgm:t>
        <a:bodyPr/>
        <a:lstStyle/>
        <a:p>
          <a:endParaRPr lang="en-US"/>
        </a:p>
      </dgm:t>
    </dgm:pt>
    <dgm:pt modelId="{A2319812-B093-4B7C-8324-7A010A9F9FD5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Certified and pre-tested mobile applications</a:t>
          </a:r>
          <a:endParaRPr lang="en-US" sz="1200" b="0" dirty="0"/>
        </a:p>
      </dgm:t>
    </dgm:pt>
    <dgm:pt modelId="{5143A933-BBFC-4DE7-9002-13503D384F00}" type="parTrans" cxnId="{C825B0D9-C6E5-4E42-AFAB-5DF508EEA5CE}">
      <dgm:prSet/>
      <dgm:spPr/>
      <dgm:t>
        <a:bodyPr/>
        <a:lstStyle/>
        <a:p>
          <a:endParaRPr lang="en-US"/>
        </a:p>
      </dgm:t>
    </dgm:pt>
    <dgm:pt modelId="{A1407FE4-EABD-4662-8171-6B9D353F8377}" type="sibTrans" cxnId="{C825B0D9-C6E5-4E42-AFAB-5DF508EEA5CE}">
      <dgm:prSet/>
      <dgm:spPr/>
      <dgm:t>
        <a:bodyPr/>
        <a:lstStyle/>
        <a:p>
          <a:endParaRPr lang="en-US"/>
        </a:p>
      </dgm:t>
    </dgm:pt>
    <dgm:pt modelId="{2775E381-5AFE-41A2-8596-FEA99316EA8E}">
      <dgm:prSet phldrT="[Text]" custT="1"/>
      <dgm:spPr/>
      <dgm:t>
        <a:bodyPr/>
        <a:lstStyle/>
        <a:p>
          <a:r>
            <a:rPr lang="en-US" sz="2400" dirty="0" smtClean="0">
              <a:latin typeface="Arial" pitchFamily="34" charset="0"/>
              <a:cs typeface="Arial" pitchFamily="34" charset="0"/>
            </a:rPr>
            <a:t>RFgen Mobile Development Studio</a:t>
          </a:r>
          <a:endParaRPr lang="en-US" sz="2400" dirty="0"/>
        </a:p>
      </dgm:t>
    </dgm:pt>
    <dgm:pt modelId="{9A81E6D8-8AA6-4594-BB06-3E6D0C5AEDB5}" type="parTrans" cxnId="{A930ABE5-BF28-4506-9C6B-37067F951597}">
      <dgm:prSet/>
      <dgm:spPr/>
      <dgm:t>
        <a:bodyPr/>
        <a:lstStyle/>
        <a:p>
          <a:endParaRPr lang="en-US"/>
        </a:p>
      </dgm:t>
    </dgm:pt>
    <dgm:pt modelId="{80279C68-A80D-46E6-9699-5F7C489BBACE}" type="sibTrans" cxnId="{A930ABE5-BF28-4506-9C6B-37067F951597}">
      <dgm:prSet/>
      <dgm:spPr/>
      <dgm:t>
        <a:bodyPr/>
        <a:lstStyle/>
        <a:p>
          <a:endParaRPr lang="en-US"/>
        </a:p>
      </dgm:t>
    </dgm:pt>
    <dgm:pt modelId="{8872149F-F676-432F-B2DF-113D35EDE913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Drag and drop visual environment</a:t>
          </a:r>
          <a:endParaRPr lang="en-US" sz="1200" b="0" dirty="0"/>
        </a:p>
      </dgm:t>
    </dgm:pt>
    <dgm:pt modelId="{63181B5B-BD00-4690-8A71-F1A54DE8B1B0}" type="parTrans" cxnId="{98EC9A54-D4DA-4E28-B920-63A1B77B9BD0}">
      <dgm:prSet/>
      <dgm:spPr/>
      <dgm:t>
        <a:bodyPr/>
        <a:lstStyle/>
        <a:p>
          <a:endParaRPr lang="en-US"/>
        </a:p>
      </dgm:t>
    </dgm:pt>
    <dgm:pt modelId="{0818AC3E-8FFD-4B51-BF6C-7B153A0EA940}" type="sibTrans" cxnId="{98EC9A54-D4DA-4E28-B920-63A1B77B9BD0}">
      <dgm:prSet/>
      <dgm:spPr/>
      <dgm:t>
        <a:bodyPr/>
        <a:lstStyle/>
        <a:p>
          <a:endParaRPr lang="en-US"/>
        </a:p>
      </dgm:t>
    </dgm:pt>
    <dgm:pt modelId="{00219107-90FF-4602-80B8-448F1230EF5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BBEA1C07-DBFD-485A-ACC4-697DEB4DDC60}" type="parTrans" cxnId="{2C01F60A-E357-4364-B4DF-F785F60919E8}">
      <dgm:prSet/>
      <dgm:spPr/>
      <dgm:t>
        <a:bodyPr/>
        <a:lstStyle/>
        <a:p>
          <a:endParaRPr lang="en-US"/>
        </a:p>
      </dgm:t>
    </dgm:pt>
    <dgm:pt modelId="{1AA3BAFD-168F-47B7-89DF-5849DE4696A3}" type="sibTrans" cxnId="{2C01F60A-E357-4364-B4DF-F785F60919E8}">
      <dgm:prSet/>
      <dgm:spPr/>
      <dgm:t>
        <a:bodyPr/>
        <a:lstStyle/>
        <a:p>
          <a:endParaRPr lang="en-US"/>
        </a:p>
      </dgm:t>
    </dgm:pt>
    <dgm:pt modelId="{FEE70721-674A-43C0-A96F-73FA2DF56AE9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71C6C64C-0244-4F26-A84B-86FDC4893905}" type="parTrans" cxnId="{BC03307B-197F-453F-8729-F5A1F76F8E03}">
      <dgm:prSet/>
      <dgm:spPr/>
      <dgm:t>
        <a:bodyPr/>
        <a:lstStyle/>
        <a:p>
          <a:endParaRPr lang="en-US"/>
        </a:p>
      </dgm:t>
    </dgm:pt>
    <dgm:pt modelId="{2A9E77E4-13AA-468E-93FA-736103A0B404}" type="sibTrans" cxnId="{BC03307B-197F-453F-8729-F5A1F76F8E03}">
      <dgm:prSet/>
      <dgm:spPr/>
      <dgm:t>
        <a:bodyPr/>
        <a:lstStyle/>
        <a:p>
          <a:endParaRPr lang="en-US"/>
        </a:p>
      </dgm:t>
    </dgm:pt>
    <dgm:pt modelId="{930ED352-4913-4939-9D69-CEA7BC0434D2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8FD69433-386D-4766-827E-2CA4F7DCEEDD}" type="parTrans" cxnId="{9B2258CA-F86E-4DB7-9C14-E0F6DC4350E4}">
      <dgm:prSet/>
      <dgm:spPr/>
      <dgm:t>
        <a:bodyPr/>
        <a:lstStyle/>
        <a:p>
          <a:endParaRPr lang="en-US"/>
        </a:p>
      </dgm:t>
    </dgm:pt>
    <dgm:pt modelId="{DCEF23BF-DDC2-4401-87BA-8FAA1251A34F}" type="sibTrans" cxnId="{9B2258CA-F86E-4DB7-9C14-E0F6DC4350E4}">
      <dgm:prSet/>
      <dgm:spPr/>
      <dgm:t>
        <a:bodyPr/>
        <a:lstStyle/>
        <a:p>
          <a:endParaRPr lang="en-US"/>
        </a:p>
      </dgm:t>
    </dgm:pt>
    <dgm:pt modelId="{A33B6279-828F-468E-A4CB-56629129BF1F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23FF8188-7FFE-4216-9420-835A092B3ACE}" type="parTrans" cxnId="{B45C350E-ADFC-47E7-834F-E7E80B3594A9}">
      <dgm:prSet/>
      <dgm:spPr/>
      <dgm:t>
        <a:bodyPr/>
        <a:lstStyle/>
        <a:p>
          <a:endParaRPr lang="en-US"/>
        </a:p>
      </dgm:t>
    </dgm:pt>
    <dgm:pt modelId="{13203C8E-F1E0-40E3-BEAF-FC65D6BF44F3}" type="sibTrans" cxnId="{B45C350E-ADFC-47E7-834F-E7E80B3594A9}">
      <dgm:prSet/>
      <dgm:spPr/>
      <dgm:t>
        <a:bodyPr/>
        <a:lstStyle/>
        <a:p>
          <a:endParaRPr lang="en-US"/>
        </a:p>
      </dgm:t>
    </dgm:pt>
    <dgm:pt modelId="{D53A38AA-CE0C-4244-B9AE-964DD1A6BD32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954CC32C-0487-4BF6-869B-7EC73BE1CB97}" type="parTrans" cxnId="{2ACD567D-B2D2-48B6-823B-CFB538B75BBC}">
      <dgm:prSet/>
      <dgm:spPr/>
      <dgm:t>
        <a:bodyPr/>
        <a:lstStyle/>
        <a:p>
          <a:endParaRPr lang="en-US"/>
        </a:p>
      </dgm:t>
    </dgm:pt>
    <dgm:pt modelId="{4878119B-77F6-4961-BD08-0B5C665BD8CE}" type="sibTrans" cxnId="{2ACD567D-B2D2-48B6-823B-CFB538B75BBC}">
      <dgm:prSet/>
      <dgm:spPr/>
      <dgm:t>
        <a:bodyPr/>
        <a:lstStyle/>
        <a:p>
          <a:endParaRPr lang="en-US"/>
        </a:p>
      </dgm:t>
    </dgm:pt>
    <dgm:pt modelId="{4B6D1EAA-8EE5-4214-B36B-0278D86F428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3425F4E2-87E3-40C8-8C78-17F4743F721C}" type="parTrans" cxnId="{A466ECF1-3FBC-460E-85BB-3328508E80DA}">
      <dgm:prSet/>
      <dgm:spPr/>
      <dgm:t>
        <a:bodyPr/>
        <a:lstStyle/>
        <a:p>
          <a:endParaRPr lang="en-US"/>
        </a:p>
      </dgm:t>
    </dgm:pt>
    <dgm:pt modelId="{5ABE4479-88DF-4289-AC6F-244A8E5A49C3}" type="sibTrans" cxnId="{A466ECF1-3FBC-460E-85BB-3328508E80DA}">
      <dgm:prSet/>
      <dgm:spPr/>
      <dgm:t>
        <a:bodyPr/>
        <a:lstStyle/>
        <a:p>
          <a:endParaRPr lang="en-US"/>
        </a:p>
      </dgm:t>
    </dgm:pt>
    <dgm:pt modelId="{4D56068C-C6A6-4A65-A0BB-75AD6A2DA2EB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CD686DC5-6CB4-4D1E-AD51-58AF07957C51}" type="parTrans" cxnId="{777035D5-514C-4349-AAE6-1838257A53FE}">
      <dgm:prSet/>
      <dgm:spPr/>
      <dgm:t>
        <a:bodyPr/>
        <a:lstStyle/>
        <a:p>
          <a:endParaRPr lang="en-US"/>
        </a:p>
      </dgm:t>
    </dgm:pt>
    <dgm:pt modelId="{E511C345-2CDE-46DE-A741-671F2B169B04}" type="sibTrans" cxnId="{777035D5-514C-4349-AAE6-1838257A53FE}">
      <dgm:prSet/>
      <dgm:spPr/>
      <dgm:t>
        <a:bodyPr/>
        <a:lstStyle/>
        <a:p>
          <a:endParaRPr lang="en-US"/>
        </a:p>
      </dgm:t>
    </dgm:pt>
    <dgm:pt modelId="{2AFA50A9-8C98-4FBF-8E30-9E9AFD322750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670CF65F-7E48-40F4-8242-427BBCAD9A26}" type="parTrans" cxnId="{3D9155F9-BE5C-4963-BFA0-87EBBD4B97C0}">
      <dgm:prSet/>
      <dgm:spPr/>
      <dgm:t>
        <a:bodyPr/>
        <a:lstStyle/>
        <a:p>
          <a:endParaRPr lang="en-US"/>
        </a:p>
      </dgm:t>
    </dgm:pt>
    <dgm:pt modelId="{B3AE5F3A-F060-4A87-9FBD-AEDD4B9FF220}" type="sibTrans" cxnId="{3D9155F9-BE5C-4963-BFA0-87EBBD4B97C0}">
      <dgm:prSet/>
      <dgm:spPr/>
      <dgm:t>
        <a:bodyPr/>
        <a:lstStyle/>
        <a:p>
          <a:endParaRPr lang="en-US"/>
        </a:p>
      </dgm:t>
    </dgm:pt>
    <dgm:pt modelId="{EB92C8FC-B08D-4F6C-9445-9E362909E121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043BD988-3060-4E3D-8D98-49A03DE6E358}" type="parTrans" cxnId="{5D5B6706-50C8-4007-912E-72D31E090C89}">
      <dgm:prSet/>
      <dgm:spPr/>
      <dgm:t>
        <a:bodyPr/>
        <a:lstStyle/>
        <a:p>
          <a:endParaRPr lang="en-US"/>
        </a:p>
      </dgm:t>
    </dgm:pt>
    <dgm:pt modelId="{3E856D61-CA88-4AC5-A7EB-CAC494DF404B}" type="sibTrans" cxnId="{5D5B6706-50C8-4007-912E-72D31E090C89}">
      <dgm:prSet/>
      <dgm:spPr/>
      <dgm:t>
        <a:bodyPr/>
        <a:lstStyle/>
        <a:p>
          <a:endParaRPr lang="en-US"/>
        </a:p>
      </dgm:t>
    </dgm:pt>
    <dgm:pt modelId="{2A67703F-BCD8-439C-A113-0E5766141347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65685AD0-E066-4A08-934C-98F5BE9D92DC}" type="parTrans" cxnId="{7B1E3688-FBCB-456C-8B93-6BD2A8A7D39A}">
      <dgm:prSet/>
      <dgm:spPr/>
      <dgm:t>
        <a:bodyPr/>
        <a:lstStyle/>
        <a:p>
          <a:endParaRPr lang="en-US"/>
        </a:p>
      </dgm:t>
    </dgm:pt>
    <dgm:pt modelId="{99EE439B-3193-48CE-A731-D12289E97306}" type="sibTrans" cxnId="{7B1E3688-FBCB-456C-8B93-6BD2A8A7D39A}">
      <dgm:prSet/>
      <dgm:spPr/>
      <dgm:t>
        <a:bodyPr/>
        <a:lstStyle/>
        <a:p>
          <a:endParaRPr lang="en-US"/>
        </a:p>
      </dgm:t>
    </dgm:pt>
    <dgm:pt modelId="{19CAE5F3-188E-41B0-BD70-8558419112F6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EF085862-18FC-461E-86A1-9B6ED347E018}" type="parTrans" cxnId="{8F490BB1-BAC7-41E0-80A0-F4B5B4ACF10B}">
      <dgm:prSet/>
      <dgm:spPr/>
      <dgm:t>
        <a:bodyPr/>
        <a:lstStyle/>
        <a:p>
          <a:endParaRPr lang="en-US"/>
        </a:p>
      </dgm:t>
    </dgm:pt>
    <dgm:pt modelId="{36C99B79-F1A1-4AC4-B969-5E9F290ABC06}" type="sibTrans" cxnId="{8F490BB1-BAC7-41E0-80A0-F4B5B4ACF10B}">
      <dgm:prSet/>
      <dgm:spPr/>
      <dgm:t>
        <a:bodyPr/>
        <a:lstStyle/>
        <a:p>
          <a:endParaRPr lang="en-US"/>
        </a:p>
      </dgm:t>
    </dgm:pt>
    <dgm:pt modelId="{5377ED18-83C0-4924-8143-94CCD757277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3F617074-D4EF-47D6-8C98-0EAF959BE79D}" type="parTrans" cxnId="{62A17929-28A2-4764-B2F4-C07AB9CD05AF}">
      <dgm:prSet/>
      <dgm:spPr/>
      <dgm:t>
        <a:bodyPr/>
        <a:lstStyle/>
        <a:p>
          <a:endParaRPr lang="en-US"/>
        </a:p>
      </dgm:t>
    </dgm:pt>
    <dgm:pt modelId="{B5BD746C-981E-41D3-861B-89D448324584}" type="sibTrans" cxnId="{62A17929-28A2-4764-B2F4-C07AB9CD05AF}">
      <dgm:prSet/>
      <dgm:spPr/>
      <dgm:t>
        <a:bodyPr/>
        <a:lstStyle/>
        <a:p>
          <a:endParaRPr lang="en-US"/>
        </a:p>
      </dgm:t>
    </dgm:pt>
    <dgm:pt modelId="{80849DDB-4C5F-4B4C-BAD1-DD34A2E5682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2A42E717-98FA-4D4C-A9FC-F5ADD997602C}" type="parTrans" cxnId="{A43F4976-47EE-4BEE-9CF5-769B4E007549}">
      <dgm:prSet/>
      <dgm:spPr/>
      <dgm:t>
        <a:bodyPr/>
        <a:lstStyle/>
        <a:p>
          <a:endParaRPr lang="en-US"/>
        </a:p>
      </dgm:t>
    </dgm:pt>
    <dgm:pt modelId="{90FC78AE-0986-462A-A2B8-F771B2796649}" type="sibTrans" cxnId="{A43F4976-47EE-4BEE-9CF5-769B4E007549}">
      <dgm:prSet/>
      <dgm:spPr/>
      <dgm:t>
        <a:bodyPr/>
        <a:lstStyle/>
        <a:p>
          <a:endParaRPr lang="en-US"/>
        </a:p>
      </dgm:t>
    </dgm:pt>
    <dgm:pt modelId="{ADA6DFD3-C78A-4C66-A790-E528ACE7F35D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520AF997-88A1-46D4-B257-1AB9214EE35B}" type="parTrans" cxnId="{1AD68335-52AC-4359-B28F-9C2F90D71280}">
      <dgm:prSet/>
      <dgm:spPr/>
      <dgm:t>
        <a:bodyPr/>
        <a:lstStyle/>
        <a:p>
          <a:endParaRPr lang="en-US"/>
        </a:p>
      </dgm:t>
    </dgm:pt>
    <dgm:pt modelId="{B9237C1E-35E1-4B2A-B29B-BA16F0B2CFD7}" type="sibTrans" cxnId="{1AD68335-52AC-4359-B28F-9C2F90D71280}">
      <dgm:prSet/>
      <dgm:spPr/>
      <dgm:t>
        <a:bodyPr/>
        <a:lstStyle/>
        <a:p>
          <a:endParaRPr lang="en-US"/>
        </a:p>
      </dgm:t>
    </dgm:pt>
    <dgm:pt modelId="{1FA248E7-3581-4E93-8D5F-D3471B6E9A74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400" dirty="0"/>
        </a:p>
      </dgm:t>
    </dgm:pt>
    <dgm:pt modelId="{322CB4DC-2781-498C-8B51-7BB46EBB528A}" type="parTrans" cxnId="{9A95C856-099B-4EFF-B1DD-202205528723}">
      <dgm:prSet/>
      <dgm:spPr/>
      <dgm:t>
        <a:bodyPr/>
        <a:lstStyle/>
        <a:p>
          <a:endParaRPr lang="en-US"/>
        </a:p>
      </dgm:t>
    </dgm:pt>
    <dgm:pt modelId="{0ABC9B8F-A240-40CA-A691-6953F486D153}" type="sibTrans" cxnId="{9A95C856-099B-4EFF-B1DD-202205528723}">
      <dgm:prSet/>
      <dgm:spPr/>
      <dgm:t>
        <a:bodyPr/>
        <a:lstStyle/>
        <a:p>
          <a:endParaRPr lang="en-US"/>
        </a:p>
      </dgm:t>
    </dgm:pt>
    <dgm:pt modelId="{BAD48B74-1F3A-4437-98C5-54DB494328A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400" dirty="0"/>
        </a:p>
      </dgm:t>
    </dgm:pt>
    <dgm:pt modelId="{CC8EF0DC-3186-44C5-AFF5-7D9CC663CD2E}" type="parTrans" cxnId="{5D3FF065-67CB-444F-80B6-6E5F0B6E5F2E}">
      <dgm:prSet/>
      <dgm:spPr/>
      <dgm:t>
        <a:bodyPr/>
        <a:lstStyle/>
        <a:p>
          <a:endParaRPr lang="en-US"/>
        </a:p>
      </dgm:t>
    </dgm:pt>
    <dgm:pt modelId="{44E504B5-2EF9-4217-8313-29D6CE5ED489}" type="sibTrans" cxnId="{5D3FF065-67CB-444F-80B6-6E5F0B6E5F2E}">
      <dgm:prSet/>
      <dgm:spPr/>
      <dgm:t>
        <a:bodyPr/>
        <a:lstStyle/>
        <a:p>
          <a:endParaRPr lang="en-US"/>
        </a:p>
      </dgm:t>
    </dgm:pt>
    <dgm:pt modelId="{C8B71DFF-5179-4D7F-B4F9-49F7AABAC034}">
      <dgm:prSet custT="1"/>
      <dgm:spPr/>
      <dgm:t>
        <a:bodyPr/>
        <a:lstStyle/>
        <a:p>
          <a:pPr algn="ctr"/>
          <a:r>
            <a:rPr lang="en-US" sz="1200" b="0" dirty="0" smtClean="0">
              <a:latin typeface="Arial" pitchFamily="34" charset="0"/>
              <a:cs typeface="Arial" pitchFamily="34" charset="0"/>
            </a:rPr>
            <a:t>Integrate with other shop floor systems</a:t>
          </a:r>
        </a:p>
      </dgm:t>
    </dgm:pt>
    <dgm:pt modelId="{8934961F-CA39-472C-8729-E5122E3D8C9D}" type="parTrans" cxnId="{7C40BD13-7D0B-4DBD-90D0-5E8622149F3F}">
      <dgm:prSet/>
      <dgm:spPr/>
      <dgm:t>
        <a:bodyPr/>
        <a:lstStyle/>
        <a:p>
          <a:endParaRPr lang="en-US"/>
        </a:p>
      </dgm:t>
    </dgm:pt>
    <dgm:pt modelId="{B97E3E62-6674-49E7-9E84-C51C8C9B0B53}" type="sibTrans" cxnId="{7C40BD13-7D0B-4DBD-90D0-5E8622149F3F}">
      <dgm:prSet/>
      <dgm:spPr/>
      <dgm:t>
        <a:bodyPr/>
        <a:lstStyle/>
        <a:p>
          <a:endParaRPr lang="en-US"/>
        </a:p>
      </dgm:t>
    </dgm:pt>
    <dgm:pt modelId="{3D80E92D-BD6C-42A9-B1DA-DB1BFA72F48C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Change pre-built mobile apps or build  new ones</a:t>
          </a:r>
          <a:endParaRPr lang="en-US" sz="1200" b="0" dirty="0"/>
        </a:p>
      </dgm:t>
    </dgm:pt>
    <dgm:pt modelId="{2F0AE1BB-4D68-425E-BC37-35BE515FD731}" type="parTrans" cxnId="{BC0C63A0-57C4-4D0E-A6E2-24B41EC96A71}">
      <dgm:prSet/>
      <dgm:spPr/>
      <dgm:t>
        <a:bodyPr/>
        <a:lstStyle/>
        <a:p>
          <a:endParaRPr lang="en-US"/>
        </a:p>
      </dgm:t>
    </dgm:pt>
    <dgm:pt modelId="{91FDEF22-D950-4CB6-9C53-8F789AD245ED}" type="sibTrans" cxnId="{BC0C63A0-57C4-4D0E-A6E2-24B41EC96A71}">
      <dgm:prSet/>
      <dgm:spPr/>
      <dgm:t>
        <a:bodyPr/>
        <a:lstStyle/>
        <a:p>
          <a:endParaRPr lang="en-US"/>
        </a:p>
      </dgm:t>
    </dgm:pt>
    <dgm:pt modelId="{A2E4DE27-34CA-4749-B247-82AE140F8E34}">
      <dgm:prSet custT="1"/>
      <dgm:spPr/>
      <dgm:t>
        <a:bodyPr/>
        <a:lstStyle/>
        <a:p>
          <a:pPr algn="ctr"/>
          <a:r>
            <a:rPr lang="en-US" sz="1200" b="0" dirty="0" smtClean="0">
              <a:latin typeface="Arial" pitchFamily="34" charset="0"/>
              <a:cs typeface="Arial" pitchFamily="34" charset="0"/>
            </a:rPr>
            <a:t>Implement out of the box or customize</a:t>
          </a:r>
        </a:p>
      </dgm:t>
    </dgm:pt>
    <dgm:pt modelId="{9B957CA8-479F-4483-AE98-A22BEB7BD6CF}" type="parTrans" cxnId="{EF3C0454-EB60-49E3-BE78-2073BD5D6F64}">
      <dgm:prSet/>
      <dgm:spPr/>
      <dgm:t>
        <a:bodyPr/>
        <a:lstStyle/>
        <a:p>
          <a:endParaRPr lang="en-US"/>
        </a:p>
      </dgm:t>
    </dgm:pt>
    <dgm:pt modelId="{6E85F32E-8DC2-4B63-9EF4-4A64CD97C09A}" type="sibTrans" cxnId="{EF3C0454-EB60-49E3-BE78-2073BD5D6F64}">
      <dgm:prSet/>
      <dgm:spPr/>
      <dgm:t>
        <a:bodyPr/>
        <a:lstStyle/>
        <a:p>
          <a:endParaRPr lang="en-US"/>
        </a:p>
      </dgm:t>
    </dgm:pt>
    <dgm:pt modelId="{5F1AA044-4A3C-4C88-B51A-9329700BAB2F}">
      <dgm:prSet custT="1"/>
      <dgm:spPr/>
      <dgm:t>
        <a:bodyPr/>
        <a:lstStyle/>
        <a:p>
          <a:pPr algn="l"/>
          <a:endParaRPr lang="en-US" sz="1200" b="0" dirty="0" smtClean="0">
            <a:latin typeface="Arial" pitchFamily="34" charset="0"/>
            <a:cs typeface="Arial" pitchFamily="34" charset="0"/>
          </a:endParaRPr>
        </a:p>
      </dgm:t>
    </dgm:pt>
    <dgm:pt modelId="{E62DD1E2-4439-4134-83F1-CB440902148D}" type="parTrans" cxnId="{D1C6B293-A9F8-40E1-9677-2CF394F48AF7}">
      <dgm:prSet/>
      <dgm:spPr/>
      <dgm:t>
        <a:bodyPr/>
        <a:lstStyle/>
        <a:p>
          <a:endParaRPr lang="en-US"/>
        </a:p>
      </dgm:t>
    </dgm:pt>
    <dgm:pt modelId="{1899E2A4-0627-4F54-A0CE-90291454A5EF}" type="sibTrans" cxnId="{D1C6B293-A9F8-40E1-9677-2CF394F48AF7}">
      <dgm:prSet/>
      <dgm:spPr/>
      <dgm:t>
        <a:bodyPr/>
        <a:lstStyle/>
        <a:p>
          <a:endParaRPr lang="en-US"/>
        </a:p>
      </dgm:t>
    </dgm:pt>
    <dgm:pt modelId="{B806D513-5BDB-4A40-A090-5C0627752824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Built using data collection best practices</a:t>
          </a:r>
          <a:endParaRPr lang="en-US" sz="1200" b="0" dirty="0"/>
        </a:p>
      </dgm:t>
    </dgm:pt>
    <dgm:pt modelId="{14B24650-7B9C-4281-9A2E-27C6C0990E38}" type="parTrans" cxnId="{F01D8E22-603C-47EB-8F51-7A1EBC0A2743}">
      <dgm:prSet/>
      <dgm:spPr/>
      <dgm:t>
        <a:bodyPr/>
        <a:lstStyle/>
        <a:p>
          <a:endParaRPr lang="en-US"/>
        </a:p>
      </dgm:t>
    </dgm:pt>
    <dgm:pt modelId="{5E5ABE3C-63E3-4FC0-B02A-27DC8287354D}" type="sibTrans" cxnId="{F01D8E22-603C-47EB-8F51-7A1EBC0A2743}">
      <dgm:prSet/>
      <dgm:spPr/>
      <dgm:t>
        <a:bodyPr/>
        <a:lstStyle/>
        <a:p>
          <a:endParaRPr lang="en-US"/>
        </a:p>
      </dgm:t>
    </dgm:pt>
    <dgm:pt modelId="{43E1AC0D-B149-404C-8777-02FC804E6073}" type="pres">
      <dgm:prSet presAssocID="{13434506-FEB5-4873-B976-D88DE580C5D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CF72C3-8DBF-41F4-9536-65259D5DABE0}" type="pres">
      <dgm:prSet presAssocID="{0FA93DE7-2F2A-4E88-9D97-38EC1B31DEAE}" presName="composite" presStyleCnt="0"/>
      <dgm:spPr/>
      <dgm:t>
        <a:bodyPr/>
        <a:lstStyle/>
        <a:p>
          <a:endParaRPr lang="en-US"/>
        </a:p>
      </dgm:t>
    </dgm:pt>
    <dgm:pt modelId="{3B22A17D-D051-4F81-847A-68726D32A651}" type="pres">
      <dgm:prSet presAssocID="{0FA93DE7-2F2A-4E88-9D97-38EC1B31DEA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36CE5-2364-4D12-B55C-5B800E9B72C7}" type="pres">
      <dgm:prSet presAssocID="{0FA93DE7-2F2A-4E88-9D97-38EC1B31DEA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EEDEC-C5A0-40C4-BA76-179ABF9F72FE}" type="pres">
      <dgm:prSet presAssocID="{E58FF915-B56C-4995-B420-1E7EBAA6C91E}" presName="space" presStyleCnt="0"/>
      <dgm:spPr/>
      <dgm:t>
        <a:bodyPr/>
        <a:lstStyle/>
        <a:p>
          <a:endParaRPr lang="en-US"/>
        </a:p>
      </dgm:t>
    </dgm:pt>
    <dgm:pt modelId="{9E765151-9DC9-40F4-A290-E5F1C62FCA0E}" type="pres">
      <dgm:prSet presAssocID="{2775E381-5AFE-41A2-8596-FEA99316EA8E}" presName="composite" presStyleCnt="0"/>
      <dgm:spPr/>
      <dgm:t>
        <a:bodyPr/>
        <a:lstStyle/>
        <a:p>
          <a:endParaRPr lang="en-US"/>
        </a:p>
      </dgm:t>
    </dgm:pt>
    <dgm:pt modelId="{47DA47D3-24C3-4295-8352-41F7CE4CE911}" type="pres">
      <dgm:prSet presAssocID="{2775E381-5AFE-41A2-8596-FEA99316EA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5877C-9D06-4B6D-A10E-81231C01CCF7}" type="pres">
      <dgm:prSet presAssocID="{2775E381-5AFE-41A2-8596-FEA99316EA8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89CA55-AF34-4D1D-AE69-D2CA336E8CE5}" type="presOf" srcId="{ADA6DFD3-C78A-4C66-A790-E528ACE7F35D}" destId="{E5136CE5-2364-4D12-B55C-5B800E9B72C7}" srcOrd="0" destOrd="6" presId="urn:microsoft.com/office/officeart/2005/8/layout/hList1"/>
    <dgm:cxn modelId="{777035D5-514C-4349-AAE6-1838257A53FE}" srcId="{2775E381-5AFE-41A2-8596-FEA99316EA8E}" destId="{4D56068C-C6A6-4A65-A0BB-75AD6A2DA2EB}" srcOrd="2" destOrd="0" parTransId="{CD686DC5-6CB4-4D1E-AD51-58AF07957C51}" sibTransId="{E511C345-2CDE-46DE-A741-671F2B169B04}"/>
    <dgm:cxn modelId="{06245F4D-D4E2-407B-A28A-ED1CCAF0B421}" type="presOf" srcId="{A2319812-B093-4B7C-8324-7A010A9F9FD5}" destId="{E5136CE5-2364-4D12-B55C-5B800E9B72C7}" srcOrd="0" destOrd="8" presId="urn:microsoft.com/office/officeart/2005/8/layout/hList1"/>
    <dgm:cxn modelId="{DEF0CC48-09B1-4B6E-B96E-2D3D89443D70}" type="presOf" srcId="{BAD48B74-1F3A-4437-98C5-54DB494328A8}" destId="{E5136CE5-2364-4D12-B55C-5B800E9B72C7}" srcOrd="0" destOrd="7" presId="urn:microsoft.com/office/officeart/2005/8/layout/hList1"/>
    <dgm:cxn modelId="{8F490BB1-BAC7-41E0-80A0-F4B5B4ACF10B}" srcId="{2775E381-5AFE-41A2-8596-FEA99316EA8E}" destId="{19CAE5F3-188E-41B0-BD70-8558419112F6}" srcOrd="5" destOrd="0" parTransId="{EF085862-18FC-461E-86A1-9B6ED347E018}" sibTransId="{36C99B79-F1A1-4AC4-B969-5E9F290ABC06}"/>
    <dgm:cxn modelId="{8A9B8292-B29A-4D23-A5E5-91F854AE3BDC}" srcId="{13434506-FEB5-4873-B976-D88DE580C5D8}" destId="{0FA93DE7-2F2A-4E88-9D97-38EC1B31DEAE}" srcOrd="0" destOrd="0" parTransId="{4DADB960-B748-462F-8C16-9D112D1A971A}" sibTransId="{E58FF915-B56C-4995-B420-1E7EBAA6C91E}"/>
    <dgm:cxn modelId="{DE106A85-2379-4DD1-8A22-795ED3F53334}" type="presOf" srcId="{19CAE5F3-188E-41B0-BD70-8558419112F6}" destId="{8925877C-9D06-4B6D-A10E-81231C01CCF7}" srcOrd="0" destOrd="5" presId="urn:microsoft.com/office/officeart/2005/8/layout/hList1"/>
    <dgm:cxn modelId="{0249133E-D54C-4388-825D-EFF505B4CD4D}" type="presOf" srcId="{13434506-FEB5-4873-B976-D88DE580C5D8}" destId="{43E1AC0D-B149-404C-8777-02FC804E6073}" srcOrd="0" destOrd="0" presId="urn:microsoft.com/office/officeart/2005/8/layout/hList1"/>
    <dgm:cxn modelId="{2C01F60A-E357-4364-B4DF-F785F60919E8}" srcId="{0FA93DE7-2F2A-4E88-9D97-38EC1B31DEAE}" destId="{00219107-90FF-4602-80B8-448F1230EF58}" srcOrd="0" destOrd="0" parTransId="{BBEA1C07-DBFD-485A-ACC4-697DEB4DDC60}" sibTransId="{1AA3BAFD-168F-47B7-89DF-5849DE4696A3}"/>
    <dgm:cxn modelId="{BA8F9F83-FB1A-4F8F-95B6-AE3DD7590112}" type="presOf" srcId="{D53A38AA-CE0C-4244-B9AE-964DD1A6BD32}" destId="{8925877C-9D06-4B6D-A10E-81231C01CCF7}" srcOrd="0" destOrd="0" presId="urn:microsoft.com/office/officeart/2005/8/layout/hList1"/>
    <dgm:cxn modelId="{2C5FB190-2D35-43A0-88EB-45254EA8528E}" type="presOf" srcId="{1FA248E7-3581-4E93-8D5F-D3471B6E9A74}" destId="{8925877C-9D06-4B6D-A10E-81231C01CCF7}" srcOrd="0" destOrd="7" presId="urn:microsoft.com/office/officeart/2005/8/layout/hList1"/>
    <dgm:cxn modelId="{9B2258CA-F86E-4DB7-9C14-E0F6DC4350E4}" srcId="{0FA93DE7-2F2A-4E88-9D97-38EC1B31DEAE}" destId="{930ED352-4913-4939-9D69-CEA7BC0434D2}" srcOrd="2" destOrd="0" parTransId="{8FD69433-386D-4766-827E-2CA4F7DCEEDD}" sibTransId="{DCEF23BF-DDC2-4401-87BA-8FAA1251A34F}"/>
    <dgm:cxn modelId="{B45C350E-ADFC-47E7-834F-E7E80B3594A9}" srcId="{0FA93DE7-2F2A-4E88-9D97-38EC1B31DEAE}" destId="{A33B6279-828F-468E-A4CB-56629129BF1F}" srcOrd="3" destOrd="0" parTransId="{23FF8188-7FFE-4216-9420-835A092B3ACE}" sibTransId="{13203C8E-F1E0-40E3-BEAF-FC65D6BF44F3}"/>
    <dgm:cxn modelId="{094C48DA-77FF-4276-AEB8-2BD785C2AA6F}" type="presOf" srcId="{EB92C8FC-B08D-4F6C-9445-9E362909E121}" destId="{8925877C-9D06-4B6D-A10E-81231C01CCF7}" srcOrd="0" destOrd="4" presId="urn:microsoft.com/office/officeart/2005/8/layout/hList1"/>
    <dgm:cxn modelId="{02ADBA2E-8D68-4D81-B3E9-C3CFC4FFA568}" type="presOf" srcId="{930ED352-4913-4939-9D69-CEA7BC0434D2}" destId="{E5136CE5-2364-4D12-B55C-5B800E9B72C7}" srcOrd="0" destOrd="2" presId="urn:microsoft.com/office/officeart/2005/8/layout/hList1"/>
    <dgm:cxn modelId="{BB8A8A94-05D6-4E66-A297-5AC4CA30B4AE}" type="presOf" srcId="{B806D513-5BDB-4A40-A090-5C0627752824}" destId="{E5136CE5-2364-4D12-B55C-5B800E9B72C7}" srcOrd="0" destOrd="9" presId="urn:microsoft.com/office/officeart/2005/8/layout/hList1"/>
    <dgm:cxn modelId="{3AF60758-74A1-4E08-AB81-0EEC5E9892E1}" type="presOf" srcId="{A33B6279-828F-468E-A4CB-56629129BF1F}" destId="{E5136CE5-2364-4D12-B55C-5B800E9B72C7}" srcOrd="0" destOrd="3" presId="urn:microsoft.com/office/officeart/2005/8/layout/hList1"/>
    <dgm:cxn modelId="{08CAB1D6-973C-4ACF-82AD-7FD16583E6B8}" type="presOf" srcId="{4B6D1EAA-8EE5-4214-B36B-0278D86F4288}" destId="{8925877C-9D06-4B6D-A10E-81231C01CCF7}" srcOrd="0" destOrd="1" presId="urn:microsoft.com/office/officeart/2005/8/layout/hList1"/>
    <dgm:cxn modelId="{5D5B6706-50C8-4007-912E-72D31E090C89}" srcId="{2775E381-5AFE-41A2-8596-FEA99316EA8E}" destId="{EB92C8FC-B08D-4F6C-9445-9E362909E121}" srcOrd="4" destOrd="0" parTransId="{043BD988-3060-4E3D-8D98-49A03DE6E358}" sibTransId="{3E856D61-CA88-4AC5-A7EB-CAC494DF404B}"/>
    <dgm:cxn modelId="{BC0C63A0-57C4-4D0E-A6E2-24B41EC96A71}" srcId="{2775E381-5AFE-41A2-8596-FEA99316EA8E}" destId="{3D80E92D-BD6C-42A9-B1DA-DB1BFA72F48C}" srcOrd="9" destOrd="0" parTransId="{2F0AE1BB-4D68-425E-BC37-35BE515FD731}" sibTransId="{91FDEF22-D950-4CB6-9C53-8F789AD245ED}"/>
    <dgm:cxn modelId="{5C376C64-2A61-40ED-9815-6BC4B9531565}" type="presOf" srcId="{2AFA50A9-8C98-4FBF-8E30-9E9AFD322750}" destId="{8925877C-9D06-4B6D-A10E-81231C01CCF7}" srcOrd="0" destOrd="3" presId="urn:microsoft.com/office/officeart/2005/8/layout/hList1"/>
    <dgm:cxn modelId="{BCA977B3-3A4D-4B97-8274-6A96415A4AAD}" type="presOf" srcId="{00219107-90FF-4602-80B8-448F1230EF58}" destId="{E5136CE5-2364-4D12-B55C-5B800E9B72C7}" srcOrd="0" destOrd="0" presId="urn:microsoft.com/office/officeart/2005/8/layout/hList1"/>
    <dgm:cxn modelId="{0E4B0CAF-5482-44A2-A5AF-28ACBED409AD}" type="presOf" srcId="{5F1AA044-4A3C-4C88-B51A-9329700BAB2F}" destId="{E5136CE5-2364-4D12-B55C-5B800E9B72C7}" srcOrd="0" destOrd="11" presId="urn:microsoft.com/office/officeart/2005/8/layout/hList1"/>
    <dgm:cxn modelId="{1AD68335-52AC-4359-B28F-9C2F90D71280}" srcId="{0FA93DE7-2F2A-4E88-9D97-38EC1B31DEAE}" destId="{ADA6DFD3-C78A-4C66-A790-E528ACE7F35D}" srcOrd="6" destOrd="0" parTransId="{520AF997-88A1-46D4-B257-1AB9214EE35B}" sibTransId="{B9237C1E-35E1-4B2A-B29B-BA16F0B2CFD7}"/>
    <dgm:cxn modelId="{7B1E3688-FBCB-456C-8B93-6BD2A8A7D39A}" srcId="{0FA93DE7-2F2A-4E88-9D97-38EC1B31DEAE}" destId="{2A67703F-BCD8-439C-A113-0E5766141347}" srcOrd="4" destOrd="0" parTransId="{65685AD0-E066-4A08-934C-98F5BE9D92DC}" sibTransId="{99EE439B-3193-48CE-A731-D12289E97306}"/>
    <dgm:cxn modelId="{EF3C0454-EB60-49E3-BE78-2073BD5D6F64}" srcId="{0FA93DE7-2F2A-4E88-9D97-38EC1B31DEAE}" destId="{A2E4DE27-34CA-4749-B247-82AE140F8E34}" srcOrd="10" destOrd="0" parTransId="{9B957CA8-479F-4483-AE98-A22BEB7BD6CF}" sibTransId="{6E85F32E-8DC2-4B63-9EF4-4A64CD97C09A}"/>
    <dgm:cxn modelId="{5D3FF065-67CB-444F-80B6-6E5F0B6E5F2E}" srcId="{0FA93DE7-2F2A-4E88-9D97-38EC1B31DEAE}" destId="{BAD48B74-1F3A-4437-98C5-54DB494328A8}" srcOrd="7" destOrd="0" parTransId="{CC8EF0DC-3186-44C5-AFF5-7D9CC663CD2E}" sibTransId="{44E504B5-2EF9-4217-8313-29D6CE5ED489}"/>
    <dgm:cxn modelId="{9A95C856-099B-4EFF-B1DD-202205528723}" srcId="{2775E381-5AFE-41A2-8596-FEA99316EA8E}" destId="{1FA248E7-3581-4E93-8D5F-D3471B6E9A74}" srcOrd="7" destOrd="0" parTransId="{322CB4DC-2781-498C-8B51-7BB46EBB528A}" sibTransId="{0ABC9B8F-A240-40CA-A691-6953F486D153}"/>
    <dgm:cxn modelId="{C535659A-E8F1-4429-ACC7-E65CECE5770F}" type="presOf" srcId="{2775E381-5AFE-41A2-8596-FEA99316EA8E}" destId="{47DA47D3-24C3-4295-8352-41F7CE4CE911}" srcOrd="0" destOrd="0" presId="urn:microsoft.com/office/officeart/2005/8/layout/hList1"/>
    <dgm:cxn modelId="{BC03307B-197F-453F-8729-F5A1F76F8E03}" srcId="{0FA93DE7-2F2A-4E88-9D97-38EC1B31DEAE}" destId="{FEE70721-674A-43C0-A96F-73FA2DF56AE9}" srcOrd="1" destOrd="0" parTransId="{71C6C64C-0244-4F26-A84B-86FDC4893905}" sibTransId="{2A9E77E4-13AA-468E-93FA-736103A0B404}"/>
    <dgm:cxn modelId="{A43F4976-47EE-4BEE-9CF5-769B4E007549}" srcId="{0FA93DE7-2F2A-4E88-9D97-38EC1B31DEAE}" destId="{80849DDB-4C5F-4B4C-BAD1-DD34A2E56828}" srcOrd="5" destOrd="0" parTransId="{2A42E717-98FA-4D4C-A9FC-F5ADD997602C}" sibTransId="{90FC78AE-0986-462A-A2B8-F771B2796649}"/>
    <dgm:cxn modelId="{670B2DC0-A8CF-4454-8516-9875C72DBAB6}" type="presOf" srcId="{FEE70721-674A-43C0-A96F-73FA2DF56AE9}" destId="{E5136CE5-2364-4D12-B55C-5B800E9B72C7}" srcOrd="0" destOrd="1" presId="urn:microsoft.com/office/officeart/2005/8/layout/hList1"/>
    <dgm:cxn modelId="{C825B0D9-C6E5-4E42-AFAB-5DF508EEA5CE}" srcId="{0FA93DE7-2F2A-4E88-9D97-38EC1B31DEAE}" destId="{A2319812-B093-4B7C-8324-7A010A9F9FD5}" srcOrd="8" destOrd="0" parTransId="{5143A933-BBFC-4DE7-9002-13503D384F00}" sibTransId="{A1407FE4-EABD-4662-8171-6B9D353F8377}"/>
    <dgm:cxn modelId="{98EC9A54-D4DA-4E28-B920-63A1B77B9BD0}" srcId="{2775E381-5AFE-41A2-8596-FEA99316EA8E}" destId="{8872149F-F676-432F-B2DF-113D35EDE913}" srcOrd="8" destOrd="0" parTransId="{63181B5B-BD00-4690-8A71-F1A54DE8B1B0}" sibTransId="{0818AC3E-8FFD-4B51-BF6C-7B153A0EA940}"/>
    <dgm:cxn modelId="{30D90F98-DB8A-4B3B-96DE-3675F40E601C}" type="presOf" srcId="{A2E4DE27-34CA-4749-B247-82AE140F8E34}" destId="{E5136CE5-2364-4D12-B55C-5B800E9B72C7}" srcOrd="0" destOrd="10" presId="urn:microsoft.com/office/officeart/2005/8/layout/hList1"/>
    <dgm:cxn modelId="{A466ECF1-3FBC-460E-85BB-3328508E80DA}" srcId="{2775E381-5AFE-41A2-8596-FEA99316EA8E}" destId="{4B6D1EAA-8EE5-4214-B36B-0278D86F4288}" srcOrd="1" destOrd="0" parTransId="{3425F4E2-87E3-40C8-8C78-17F4743F721C}" sibTransId="{5ABE4479-88DF-4289-AC6F-244A8E5A49C3}"/>
    <dgm:cxn modelId="{F00722C1-00DF-495E-A726-E4FC22830064}" type="presOf" srcId="{4D56068C-C6A6-4A65-A0BB-75AD6A2DA2EB}" destId="{8925877C-9D06-4B6D-A10E-81231C01CCF7}" srcOrd="0" destOrd="2" presId="urn:microsoft.com/office/officeart/2005/8/layout/hList1"/>
    <dgm:cxn modelId="{62A17929-28A2-4764-B2F4-C07AB9CD05AF}" srcId="{2775E381-5AFE-41A2-8596-FEA99316EA8E}" destId="{5377ED18-83C0-4924-8143-94CCD7572778}" srcOrd="6" destOrd="0" parTransId="{3F617074-D4EF-47D6-8C98-0EAF959BE79D}" sibTransId="{B5BD746C-981E-41D3-861B-89D448324584}"/>
    <dgm:cxn modelId="{7C40BD13-7D0B-4DBD-90D0-5E8622149F3F}" srcId="{2775E381-5AFE-41A2-8596-FEA99316EA8E}" destId="{C8B71DFF-5179-4D7F-B4F9-49F7AABAC034}" srcOrd="10" destOrd="0" parTransId="{8934961F-CA39-472C-8729-E5122E3D8C9D}" sibTransId="{B97E3E62-6674-49E7-9E84-C51C8C9B0B53}"/>
    <dgm:cxn modelId="{F01D8E22-603C-47EB-8F51-7A1EBC0A2743}" srcId="{0FA93DE7-2F2A-4E88-9D97-38EC1B31DEAE}" destId="{B806D513-5BDB-4A40-A090-5C0627752824}" srcOrd="9" destOrd="0" parTransId="{14B24650-7B9C-4281-9A2E-27C6C0990E38}" sibTransId="{5E5ABE3C-63E3-4FC0-B02A-27DC8287354D}"/>
    <dgm:cxn modelId="{D89422B2-C7C8-42E7-82C8-A54CE4B49839}" type="presOf" srcId="{5377ED18-83C0-4924-8143-94CCD7572778}" destId="{8925877C-9D06-4B6D-A10E-81231C01CCF7}" srcOrd="0" destOrd="6" presId="urn:microsoft.com/office/officeart/2005/8/layout/hList1"/>
    <dgm:cxn modelId="{2ACD567D-B2D2-48B6-823B-CFB538B75BBC}" srcId="{2775E381-5AFE-41A2-8596-FEA99316EA8E}" destId="{D53A38AA-CE0C-4244-B9AE-964DD1A6BD32}" srcOrd="0" destOrd="0" parTransId="{954CC32C-0487-4BF6-869B-7EC73BE1CB97}" sibTransId="{4878119B-77F6-4961-BD08-0B5C665BD8CE}"/>
    <dgm:cxn modelId="{A2F06056-562A-40BE-9BE0-091C0B7BB4B8}" type="presOf" srcId="{0FA93DE7-2F2A-4E88-9D97-38EC1B31DEAE}" destId="{3B22A17D-D051-4F81-847A-68726D32A651}" srcOrd="0" destOrd="0" presId="urn:microsoft.com/office/officeart/2005/8/layout/hList1"/>
    <dgm:cxn modelId="{C6535E75-B586-4742-B617-ECEEF8B1AF40}" type="presOf" srcId="{C8B71DFF-5179-4D7F-B4F9-49F7AABAC034}" destId="{8925877C-9D06-4B6D-A10E-81231C01CCF7}" srcOrd="0" destOrd="10" presId="urn:microsoft.com/office/officeart/2005/8/layout/hList1"/>
    <dgm:cxn modelId="{C8402751-5476-4943-BB25-7BEEAF816D34}" type="presOf" srcId="{2A67703F-BCD8-439C-A113-0E5766141347}" destId="{E5136CE5-2364-4D12-B55C-5B800E9B72C7}" srcOrd="0" destOrd="4" presId="urn:microsoft.com/office/officeart/2005/8/layout/hList1"/>
    <dgm:cxn modelId="{A930ABE5-BF28-4506-9C6B-37067F951597}" srcId="{13434506-FEB5-4873-B976-D88DE580C5D8}" destId="{2775E381-5AFE-41A2-8596-FEA99316EA8E}" srcOrd="1" destOrd="0" parTransId="{9A81E6D8-8AA6-4594-BB06-3E6D0C5AEDB5}" sibTransId="{80279C68-A80D-46E6-9699-5F7C489BBACE}"/>
    <dgm:cxn modelId="{88F32CCC-C83D-4F8F-A493-524C7D98C9BE}" type="presOf" srcId="{3D80E92D-BD6C-42A9-B1DA-DB1BFA72F48C}" destId="{8925877C-9D06-4B6D-A10E-81231C01CCF7}" srcOrd="0" destOrd="9" presId="urn:microsoft.com/office/officeart/2005/8/layout/hList1"/>
    <dgm:cxn modelId="{3D9155F9-BE5C-4963-BFA0-87EBBD4B97C0}" srcId="{2775E381-5AFE-41A2-8596-FEA99316EA8E}" destId="{2AFA50A9-8C98-4FBF-8E30-9E9AFD322750}" srcOrd="3" destOrd="0" parTransId="{670CF65F-7E48-40F4-8242-427BBCAD9A26}" sibTransId="{B3AE5F3A-F060-4A87-9FBD-AEDD4B9FF220}"/>
    <dgm:cxn modelId="{FC8B7138-883D-4215-80EB-F3D93B31A7FF}" type="presOf" srcId="{8872149F-F676-432F-B2DF-113D35EDE913}" destId="{8925877C-9D06-4B6D-A10E-81231C01CCF7}" srcOrd="0" destOrd="8" presId="urn:microsoft.com/office/officeart/2005/8/layout/hList1"/>
    <dgm:cxn modelId="{02575A51-34E5-4FED-97BC-DCA9F31DF9B4}" type="presOf" srcId="{80849DDB-4C5F-4B4C-BAD1-DD34A2E56828}" destId="{E5136CE5-2364-4D12-B55C-5B800E9B72C7}" srcOrd="0" destOrd="5" presId="urn:microsoft.com/office/officeart/2005/8/layout/hList1"/>
    <dgm:cxn modelId="{D1C6B293-A9F8-40E1-9677-2CF394F48AF7}" srcId="{0FA93DE7-2F2A-4E88-9D97-38EC1B31DEAE}" destId="{5F1AA044-4A3C-4C88-B51A-9329700BAB2F}" srcOrd="11" destOrd="0" parTransId="{E62DD1E2-4439-4134-83F1-CB440902148D}" sibTransId="{1899E2A4-0627-4F54-A0CE-90291454A5EF}"/>
    <dgm:cxn modelId="{18F17D70-E2CE-4836-A103-2CFC5665C980}" type="presParOf" srcId="{43E1AC0D-B149-404C-8777-02FC804E6073}" destId="{86CF72C3-8DBF-41F4-9536-65259D5DABE0}" srcOrd="0" destOrd="0" presId="urn:microsoft.com/office/officeart/2005/8/layout/hList1"/>
    <dgm:cxn modelId="{4CC83C74-B795-4A12-A16C-0F08F18BC385}" type="presParOf" srcId="{86CF72C3-8DBF-41F4-9536-65259D5DABE0}" destId="{3B22A17D-D051-4F81-847A-68726D32A651}" srcOrd="0" destOrd="0" presId="urn:microsoft.com/office/officeart/2005/8/layout/hList1"/>
    <dgm:cxn modelId="{B99A7D4E-1EDB-43DA-BA1E-79AEEC95614B}" type="presParOf" srcId="{86CF72C3-8DBF-41F4-9536-65259D5DABE0}" destId="{E5136CE5-2364-4D12-B55C-5B800E9B72C7}" srcOrd="1" destOrd="0" presId="urn:microsoft.com/office/officeart/2005/8/layout/hList1"/>
    <dgm:cxn modelId="{481F6120-741B-46DF-9E66-17F4814D6B32}" type="presParOf" srcId="{43E1AC0D-B149-404C-8777-02FC804E6073}" destId="{D77EEDEC-C5A0-40C4-BA76-179ABF9F72FE}" srcOrd="1" destOrd="0" presId="urn:microsoft.com/office/officeart/2005/8/layout/hList1"/>
    <dgm:cxn modelId="{46A90CEF-F221-49F0-BEA7-2B906A97EDB9}" type="presParOf" srcId="{43E1AC0D-B149-404C-8777-02FC804E6073}" destId="{9E765151-9DC9-40F4-A290-E5F1C62FCA0E}" srcOrd="2" destOrd="0" presId="urn:microsoft.com/office/officeart/2005/8/layout/hList1"/>
    <dgm:cxn modelId="{D5DA621C-5292-48FD-BFE9-AB67A3349403}" type="presParOf" srcId="{9E765151-9DC9-40F4-A290-E5F1C62FCA0E}" destId="{47DA47D3-24C3-4295-8352-41F7CE4CE911}" srcOrd="0" destOrd="0" presId="urn:microsoft.com/office/officeart/2005/8/layout/hList1"/>
    <dgm:cxn modelId="{107A223A-3D9F-4099-8D99-453CC69B7DAF}" type="presParOf" srcId="{9E765151-9DC9-40F4-A290-E5F1C62FCA0E}" destId="{8925877C-9D06-4B6D-A10E-81231C01CC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E41474A-DEA1-42F2-90DC-E2669F16AC68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0692A16-1676-4658-BE9C-E85D635CE320}">
      <dgm:prSet phldrT="[Text]" custT="1"/>
      <dgm:spPr/>
      <dgm:t>
        <a:bodyPr/>
        <a:lstStyle/>
        <a:p>
          <a:r>
            <a:rPr lang="en-US" sz="1400" b="1" dirty="0" smtClean="0"/>
            <a:t>Nothing to Reinstall</a:t>
          </a:r>
          <a:endParaRPr lang="en-US" sz="1400" b="1" dirty="0"/>
        </a:p>
      </dgm:t>
    </dgm:pt>
    <dgm:pt modelId="{D7658B25-C5E5-44D7-87FE-9D3433C05665}" type="parTrans" cxnId="{634C0286-3DA3-43D3-858D-DD7D2D1CEB51}">
      <dgm:prSet/>
      <dgm:spPr/>
      <dgm:t>
        <a:bodyPr/>
        <a:lstStyle/>
        <a:p>
          <a:endParaRPr lang="en-US"/>
        </a:p>
      </dgm:t>
    </dgm:pt>
    <dgm:pt modelId="{33E116E6-F6D5-4E7D-9A24-B596CE77B66A}" type="sibTrans" cxnId="{634C0286-3DA3-43D3-858D-DD7D2D1CEB51}">
      <dgm:prSet/>
      <dgm:spPr/>
      <dgm:t>
        <a:bodyPr/>
        <a:lstStyle/>
        <a:p>
          <a:endParaRPr lang="en-US"/>
        </a:p>
      </dgm:t>
    </dgm:pt>
    <dgm:pt modelId="{DA30D80C-72F0-410A-9491-8F3528BC62C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The RFgen version is the same regardless of the         Oracle E-Business Suite version.</a:t>
          </a:r>
          <a:endParaRPr lang="en-US" sz="1200" dirty="0"/>
        </a:p>
      </dgm:t>
    </dgm:pt>
    <dgm:pt modelId="{19DABA20-2596-45CA-B1C5-1EBE8E7D8F4C}" type="parTrans" cxnId="{54CBE92A-F024-4FB6-A397-0A84CBE69BCA}">
      <dgm:prSet/>
      <dgm:spPr/>
      <dgm:t>
        <a:bodyPr/>
        <a:lstStyle/>
        <a:p>
          <a:endParaRPr lang="en-US"/>
        </a:p>
      </dgm:t>
    </dgm:pt>
    <dgm:pt modelId="{2485BBC5-0C1F-4EAC-9E8A-ABF4B489E414}" type="sibTrans" cxnId="{54CBE92A-F024-4FB6-A397-0A84CBE69BCA}">
      <dgm:prSet/>
      <dgm:spPr/>
      <dgm:t>
        <a:bodyPr/>
        <a:lstStyle/>
        <a:p>
          <a:endParaRPr lang="en-US"/>
        </a:p>
      </dgm:t>
    </dgm:pt>
    <dgm:pt modelId="{1696D381-7E8E-4EBD-A7BA-617448AAA006}">
      <dgm:prSet phldrT="[Text]" custT="1"/>
      <dgm:spPr/>
      <dgm:t>
        <a:bodyPr/>
        <a:lstStyle/>
        <a:p>
          <a:r>
            <a:rPr lang="en-US" sz="1400" b="1" dirty="0" smtClean="0"/>
            <a:t>RFgen Can Reduce Custom Modifications</a:t>
          </a:r>
          <a:endParaRPr lang="en-US" sz="1400" b="1" dirty="0"/>
        </a:p>
      </dgm:t>
    </dgm:pt>
    <dgm:pt modelId="{4C029E7D-9ADB-4BFB-ADBF-FDAAD7F5F906}" type="parTrans" cxnId="{4A45E03B-5D2D-4AF5-A7CB-C0D392491B46}">
      <dgm:prSet/>
      <dgm:spPr/>
      <dgm:t>
        <a:bodyPr/>
        <a:lstStyle/>
        <a:p>
          <a:endParaRPr lang="en-US"/>
        </a:p>
      </dgm:t>
    </dgm:pt>
    <dgm:pt modelId="{320FF7D0-C044-48A7-A522-AD4D64CA99FC}" type="sibTrans" cxnId="{4A45E03B-5D2D-4AF5-A7CB-C0D392491B46}">
      <dgm:prSet/>
      <dgm:spPr/>
      <dgm:t>
        <a:bodyPr/>
        <a:lstStyle/>
        <a:p>
          <a:endParaRPr lang="en-US"/>
        </a:p>
      </dgm:t>
    </dgm:pt>
    <dgm:pt modelId="{0D710C7C-EE2D-498C-A0F9-9E59A2CFAEF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Move custom modifications from Oracle EBS to RFgen.</a:t>
          </a:r>
          <a:endParaRPr lang="en-US" sz="1200" dirty="0"/>
        </a:p>
      </dgm:t>
    </dgm:pt>
    <dgm:pt modelId="{92128687-B36A-4E72-BD96-16263DE822E4}" type="parTrans" cxnId="{F92E5D3B-1BEE-4427-97D0-A64BEE192F6D}">
      <dgm:prSet/>
      <dgm:spPr/>
      <dgm:t>
        <a:bodyPr/>
        <a:lstStyle/>
        <a:p>
          <a:endParaRPr lang="en-US"/>
        </a:p>
      </dgm:t>
    </dgm:pt>
    <dgm:pt modelId="{7AF34ADA-E0F7-4F27-95E5-FE1CA4322755}" type="sibTrans" cxnId="{F92E5D3B-1BEE-4427-97D0-A64BEE192F6D}">
      <dgm:prSet/>
      <dgm:spPr/>
      <dgm:t>
        <a:bodyPr/>
        <a:lstStyle/>
        <a:p>
          <a:endParaRPr lang="en-US"/>
        </a:p>
      </dgm:t>
    </dgm:pt>
    <dgm:pt modelId="{E2B7B520-923E-469A-8060-8A0D9870B3C4}">
      <dgm:prSet custT="1"/>
      <dgm:spPr/>
      <dgm:t>
        <a:bodyPr/>
        <a:lstStyle/>
        <a:p>
          <a:r>
            <a:rPr lang="en-US" sz="1400" b="1" dirty="0" smtClean="0"/>
            <a:t>RFgen is Non-Invasive</a:t>
          </a:r>
          <a:endParaRPr lang="en-US" sz="1400" b="1" dirty="0"/>
        </a:p>
      </dgm:t>
    </dgm:pt>
    <dgm:pt modelId="{6EAEF131-4145-405D-B824-5008502D2521}" type="parTrans" cxnId="{3B35BFE6-A62F-4D6A-9F1C-A748149CB409}">
      <dgm:prSet/>
      <dgm:spPr/>
      <dgm:t>
        <a:bodyPr/>
        <a:lstStyle/>
        <a:p>
          <a:endParaRPr lang="en-US"/>
        </a:p>
      </dgm:t>
    </dgm:pt>
    <dgm:pt modelId="{E677A7E3-C872-4BFA-A142-C39671AAD80C}" type="sibTrans" cxnId="{3B35BFE6-A62F-4D6A-9F1C-A748149CB409}">
      <dgm:prSet/>
      <dgm:spPr/>
      <dgm:t>
        <a:bodyPr/>
        <a:lstStyle/>
        <a:p>
          <a:endParaRPr lang="en-US"/>
        </a:p>
      </dgm:t>
    </dgm:pt>
    <dgm:pt modelId="{3CEF6862-35E1-4DF4-B0F6-85E324571268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Simply redirect RFgen to the new environment and begin UAT.</a:t>
          </a:r>
        </a:p>
      </dgm:t>
    </dgm:pt>
    <dgm:pt modelId="{344C7524-94BC-4721-B0F4-43AE4AEE4B5A}" type="parTrans" cxnId="{6E8FD357-EAFA-4DE8-9D07-96E477623049}">
      <dgm:prSet/>
      <dgm:spPr/>
      <dgm:t>
        <a:bodyPr/>
        <a:lstStyle/>
        <a:p>
          <a:endParaRPr lang="en-US"/>
        </a:p>
      </dgm:t>
    </dgm:pt>
    <dgm:pt modelId="{69B4D212-C640-4AB3-AD8D-6BEA23BB4898}" type="sibTrans" cxnId="{6E8FD357-EAFA-4DE8-9D07-96E477623049}">
      <dgm:prSet/>
      <dgm:spPr/>
      <dgm:t>
        <a:bodyPr/>
        <a:lstStyle/>
        <a:p>
          <a:endParaRPr lang="en-US"/>
        </a:p>
      </dgm:t>
    </dgm:pt>
    <dgm:pt modelId="{943D3DD1-F005-4D18-B4C3-23584B5A20F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No custom objects within Oracle E-Business Suite to upgrade or retrofit.</a:t>
          </a:r>
          <a:endParaRPr lang="en-US" sz="1200" dirty="0"/>
        </a:p>
      </dgm:t>
    </dgm:pt>
    <dgm:pt modelId="{DEA31680-FD38-4CC7-9450-56AA0173C174}" type="parTrans" cxnId="{C6710579-6172-4228-989B-B18A02D4C18F}">
      <dgm:prSet/>
      <dgm:spPr/>
      <dgm:t>
        <a:bodyPr/>
        <a:lstStyle/>
        <a:p>
          <a:endParaRPr lang="en-US"/>
        </a:p>
      </dgm:t>
    </dgm:pt>
    <dgm:pt modelId="{C2AAF3F8-6993-4ADC-8BED-7A823F57FAE8}" type="sibTrans" cxnId="{C6710579-6172-4228-989B-B18A02D4C18F}">
      <dgm:prSet/>
      <dgm:spPr/>
      <dgm:t>
        <a:bodyPr/>
        <a:lstStyle/>
        <a:p>
          <a:endParaRPr lang="en-US"/>
        </a:p>
      </dgm:t>
    </dgm:pt>
    <dgm:pt modelId="{99F6E065-091E-4060-A0FA-151E8F36474C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Eliminates the need to retrofit.</a:t>
          </a:r>
        </a:p>
      </dgm:t>
    </dgm:pt>
    <dgm:pt modelId="{58120C6A-2F4F-4DDE-9CDC-B137EE7C08B3}" type="parTrans" cxnId="{7DC857E6-4692-4134-976B-6277F16BE142}">
      <dgm:prSet/>
      <dgm:spPr/>
      <dgm:t>
        <a:bodyPr/>
        <a:lstStyle/>
        <a:p>
          <a:endParaRPr lang="en-US"/>
        </a:p>
      </dgm:t>
    </dgm:pt>
    <dgm:pt modelId="{810B6E13-1C23-4270-AC27-73DD995FD8AE}" type="sibTrans" cxnId="{7DC857E6-4692-4134-976B-6277F16BE142}">
      <dgm:prSet/>
      <dgm:spPr/>
      <dgm:t>
        <a:bodyPr/>
        <a:lstStyle/>
        <a:p>
          <a:endParaRPr lang="en-US"/>
        </a:p>
      </dgm:t>
    </dgm:pt>
    <dgm:pt modelId="{50A2998B-E9C4-4265-BD77-C6CBDDCD1FE0}" type="pres">
      <dgm:prSet presAssocID="{1E41474A-DEA1-42F2-90DC-E2669F16AC6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773F41-7418-4778-AD05-A2C717924A82}" type="pres">
      <dgm:prSet presAssocID="{30692A16-1676-4658-BE9C-E85D635CE320}" presName="parentLin" presStyleCnt="0"/>
      <dgm:spPr/>
      <dgm:t>
        <a:bodyPr/>
        <a:lstStyle/>
        <a:p>
          <a:endParaRPr lang="en-US"/>
        </a:p>
      </dgm:t>
    </dgm:pt>
    <dgm:pt modelId="{87D1F4FB-C481-4789-A423-EBE0FAE02ED4}" type="pres">
      <dgm:prSet presAssocID="{30692A16-1676-4658-BE9C-E85D635CE32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D1D6C58-B0C7-48B7-B6BB-92D8B65247F1}" type="pres">
      <dgm:prSet presAssocID="{30692A16-1676-4658-BE9C-E85D635CE3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26142-5101-4140-8D3F-850E6EBB2674}" type="pres">
      <dgm:prSet presAssocID="{30692A16-1676-4658-BE9C-E85D635CE320}" presName="negativeSpace" presStyleCnt="0"/>
      <dgm:spPr/>
      <dgm:t>
        <a:bodyPr/>
        <a:lstStyle/>
        <a:p>
          <a:endParaRPr lang="en-US"/>
        </a:p>
      </dgm:t>
    </dgm:pt>
    <dgm:pt modelId="{28C65C71-3890-40C4-A71C-A0EEE3BB2171}" type="pres">
      <dgm:prSet presAssocID="{30692A16-1676-4658-BE9C-E85D635CE32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DB599-9CA6-4691-B0E9-A6BA51D9CDD7}" type="pres">
      <dgm:prSet presAssocID="{33E116E6-F6D5-4E7D-9A24-B596CE77B66A}" presName="spaceBetweenRectangles" presStyleCnt="0"/>
      <dgm:spPr/>
      <dgm:t>
        <a:bodyPr/>
        <a:lstStyle/>
        <a:p>
          <a:endParaRPr lang="en-US"/>
        </a:p>
      </dgm:t>
    </dgm:pt>
    <dgm:pt modelId="{8C110335-F8B1-4A65-9B06-A6DBE1E8CC50}" type="pres">
      <dgm:prSet presAssocID="{E2B7B520-923E-469A-8060-8A0D9870B3C4}" presName="parentLin" presStyleCnt="0"/>
      <dgm:spPr/>
      <dgm:t>
        <a:bodyPr/>
        <a:lstStyle/>
        <a:p>
          <a:endParaRPr lang="en-US"/>
        </a:p>
      </dgm:t>
    </dgm:pt>
    <dgm:pt modelId="{FF7EF304-744D-4E44-92AB-0C1C2804330B}" type="pres">
      <dgm:prSet presAssocID="{E2B7B520-923E-469A-8060-8A0D9870B3C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04C629F-E079-4E2F-9535-E4C51EC871D1}" type="pres">
      <dgm:prSet presAssocID="{E2B7B520-923E-469A-8060-8A0D9870B3C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95747-9296-4549-8E0C-E9A0E8215D5D}" type="pres">
      <dgm:prSet presAssocID="{E2B7B520-923E-469A-8060-8A0D9870B3C4}" presName="negativeSpace" presStyleCnt="0"/>
      <dgm:spPr/>
      <dgm:t>
        <a:bodyPr/>
        <a:lstStyle/>
        <a:p>
          <a:endParaRPr lang="en-US"/>
        </a:p>
      </dgm:t>
    </dgm:pt>
    <dgm:pt modelId="{F26E6479-40C9-48EF-8B8D-B1151C254729}" type="pres">
      <dgm:prSet presAssocID="{E2B7B520-923E-469A-8060-8A0D9870B3C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06F34D-3BE1-4DE5-955E-2864D1224F99}" type="pres">
      <dgm:prSet presAssocID="{E677A7E3-C872-4BFA-A142-C39671AAD80C}" presName="spaceBetweenRectangles" presStyleCnt="0"/>
      <dgm:spPr/>
      <dgm:t>
        <a:bodyPr/>
        <a:lstStyle/>
        <a:p>
          <a:endParaRPr lang="en-US"/>
        </a:p>
      </dgm:t>
    </dgm:pt>
    <dgm:pt modelId="{989E8E60-71EF-4ED3-8059-5F2977527151}" type="pres">
      <dgm:prSet presAssocID="{1696D381-7E8E-4EBD-A7BA-617448AAA006}" presName="parentLin" presStyleCnt="0"/>
      <dgm:spPr/>
      <dgm:t>
        <a:bodyPr/>
        <a:lstStyle/>
        <a:p>
          <a:endParaRPr lang="en-US"/>
        </a:p>
      </dgm:t>
    </dgm:pt>
    <dgm:pt modelId="{9F8246D2-6B79-49C8-B9F7-71530EE2C462}" type="pres">
      <dgm:prSet presAssocID="{1696D381-7E8E-4EBD-A7BA-617448AAA00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CBDD69C-BE0B-4FA9-A198-4905AC78D6CF}" type="pres">
      <dgm:prSet presAssocID="{1696D381-7E8E-4EBD-A7BA-617448AAA00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D97414-8A9D-4E0D-B6F8-AAD52C50133D}" type="pres">
      <dgm:prSet presAssocID="{1696D381-7E8E-4EBD-A7BA-617448AAA006}" presName="negativeSpace" presStyleCnt="0"/>
      <dgm:spPr/>
      <dgm:t>
        <a:bodyPr/>
        <a:lstStyle/>
        <a:p>
          <a:endParaRPr lang="en-US"/>
        </a:p>
      </dgm:t>
    </dgm:pt>
    <dgm:pt modelId="{92B296B5-AF0D-4AF0-99DD-57F70E4C9E63}" type="pres">
      <dgm:prSet presAssocID="{1696D381-7E8E-4EBD-A7BA-617448AAA00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E5D3B-1BEE-4427-97D0-A64BEE192F6D}" srcId="{1696D381-7E8E-4EBD-A7BA-617448AAA006}" destId="{0D710C7C-EE2D-498C-A0F9-9E59A2CFAEF6}" srcOrd="0" destOrd="0" parTransId="{92128687-B36A-4E72-BD96-16263DE822E4}" sibTransId="{7AF34ADA-E0F7-4F27-95E5-FE1CA4322755}"/>
    <dgm:cxn modelId="{6E8FD357-EAFA-4DE8-9D07-96E477623049}" srcId="{30692A16-1676-4658-BE9C-E85D635CE320}" destId="{3CEF6862-35E1-4DF4-B0F6-85E324571268}" srcOrd="1" destOrd="0" parTransId="{344C7524-94BC-4721-B0F4-43AE4AEE4B5A}" sibTransId="{69B4D212-C640-4AB3-AD8D-6BEA23BB4898}"/>
    <dgm:cxn modelId="{22F673D1-78F4-4E66-83B6-623374C6170C}" type="presOf" srcId="{1E41474A-DEA1-42F2-90DC-E2669F16AC68}" destId="{50A2998B-E9C4-4265-BD77-C6CBDDCD1FE0}" srcOrd="0" destOrd="0" presId="urn:microsoft.com/office/officeart/2005/8/layout/list1"/>
    <dgm:cxn modelId="{B976640A-E5A0-4D11-9BCE-36389AAA896C}" type="presOf" srcId="{E2B7B520-923E-469A-8060-8A0D9870B3C4}" destId="{FF7EF304-744D-4E44-92AB-0C1C2804330B}" srcOrd="0" destOrd="0" presId="urn:microsoft.com/office/officeart/2005/8/layout/list1"/>
    <dgm:cxn modelId="{92E3D6E0-51E3-4E3A-8BA6-5D0E4A15A86F}" type="presOf" srcId="{943D3DD1-F005-4D18-B4C3-23584B5A20F6}" destId="{F26E6479-40C9-48EF-8B8D-B1151C254729}" srcOrd="0" destOrd="0" presId="urn:microsoft.com/office/officeart/2005/8/layout/list1"/>
    <dgm:cxn modelId="{C6710579-6172-4228-989B-B18A02D4C18F}" srcId="{E2B7B520-923E-469A-8060-8A0D9870B3C4}" destId="{943D3DD1-F005-4D18-B4C3-23584B5A20F6}" srcOrd="0" destOrd="0" parTransId="{DEA31680-FD38-4CC7-9450-56AA0173C174}" sibTransId="{C2AAF3F8-6993-4ADC-8BED-7A823F57FAE8}"/>
    <dgm:cxn modelId="{7E8B3B1A-96B9-4638-892A-ACCF47433760}" type="presOf" srcId="{99F6E065-091E-4060-A0FA-151E8F36474C}" destId="{92B296B5-AF0D-4AF0-99DD-57F70E4C9E63}" srcOrd="0" destOrd="1" presId="urn:microsoft.com/office/officeart/2005/8/layout/list1"/>
    <dgm:cxn modelId="{2EB7B15C-ABE7-4317-8E0D-E200AF4B4573}" type="presOf" srcId="{30692A16-1676-4658-BE9C-E85D635CE320}" destId="{4D1D6C58-B0C7-48B7-B6BB-92D8B65247F1}" srcOrd="1" destOrd="0" presId="urn:microsoft.com/office/officeart/2005/8/layout/list1"/>
    <dgm:cxn modelId="{F7AA7DBA-CA4A-46E4-92FF-18653B03FACB}" type="presOf" srcId="{E2B7B520-923E-469A-8060-8A0D9870B3C4}" destId="{C04C629F-E079-4E2F-9535-E4C51EC871D1}" srcOrd="1" destOrd="0" presId="urn:microsoft.com/office/officeart/2005/8/layout/list1"/>
    <dgm:cxn modelId="{54CBE92A-F024-4FB6-A397-0A84CBE69BCA}" srcId="{30692A16-1676-4658-BE9C-E85D635CE320}" destId="{DA30D80C-72F0-410A-9491-8F3528BC62C9}" srcOrd="0" destOrd="0" parTransId="{19DABA20-2596-45CA-B1C5-1EBE8E7D8F4C}" sibTransId="{2485BBC5-0C1F-4EAC-9E8A-ABF4B489E414}"/>
    <dgm:cxn modelId="{3B35BFE6-A62F-4D6A-9F1C-A748149CB409}" srcId="{1E41474A-DEA1-42F2-90DC-E2669F16AC68}" destId="{E2B7B520-923E-469A-8060-8A0D9870B3C4}" srcOrd="1" destOrd="0" parTransId="{6EAEF131-4145-405D-B824-5008502D2521}" sibTransId="{E677A7E3-C872-4BFA-A142-C39671AAD80C}"/>
    <dgm:cxn modelId="{D563241B-1820-4064-ABFC-6C4B98B1DF20}" type="presOf" srcId="{3CEF6862-35E1-4DF4-B0F6-85E324571268}" destId="{28C65C71-3890-40C4-A71C-A0EEE3BB2171}" srcOrd="0" destOrd="1" presId="urn:microsoft.com/office/officeart/2005/8/layout/list1"/>
    <dgm:cxn modelId="{E945BF10-8A31-4177-8AC2-02FBB914E0AB}" type="presOf" srcId="{30692A16-1676-4658-BE9C-E85D635CE320}" destId="{87D1F4FB-C481-4789-A423-EBE0FAE02ED4}" srcOrd="0" destOrd="0" presId="urn:microsoft.com/office/officeart/2005/8/layout/list1"/>
    <dgm:cxn modelId="{3159F070-4A6A-4F24-A207-720D8C6E7B4E}" type="presOf" srcId="{0D710C7C-EE2D-498C-A0F9-9E59A2CFAEF6}" destId="{92B296B5-AF0D-4AF0-99DD-57F70E4C9E63}" srcOrd="0" destOrd="0" presId="urn:microsoft.com/office/officeart/2005/8/layout/list1"/>
    <dgm:cxn modelId="{4A45E03B-5D2D-4AF5-A7CB-C0D392491B46}" srcId="{1E41474A-DEA1-42F2-90DC-E2669F16AC68}" destId="{1696D381-7E8E-4EBD-A7BA-617448AAA006}" srcOrd="2" destOrd="0" parTransId="{4C029E7D-9ADB-4BFB-ADBF-FDAAD7F5F906}" sibTransId="{320FF7D0-C044-48A7-A522-AD4D64CA99FC}"/>
    <dgm:cxn modelId="{7DC857E6-4692-4134-976B-6277F16BE142}" srcId="{1696D381-7E8E-4EBD-A7BA-617448AAA006}" destId="{99F6E065-091E-4060-A0FA-151E8F36474C}" srcOrd="1" destOrd="0" parTransId="{58120C6A-2F4F-4DDE-9CDC-B137EE7C08B3}" sibTransId="{810B6E13-1C23-4270-AC27-73DD995FD8AE}"/>
    <dgm:cxn modelId="{634C0286-3DA3-43D3-858D-DD7D2D1CEB51}" srcId="{1E41474A-DEA1-42F2-90DC-E2669F16AC68}" destId="{30692A16-1676-4658-BE9C-E85D635CE320}" srcOrd="0" destOrd="0" parTransId="{D7658B25-C5E5-44D7-87FE-9D3433C05665}" sibTransId="{33E116E6-F6D5-4E7D-9A24-B596CE77B66A}"/>
    <dgm:cxn modelId="{AAE2D68B-44AB-4BEA-80DB-BC6CB209EB6F}" type="presOf" srcId="{1696D381-7E8E-4EBD-A7BA-617448AAA006}" destId="{9F8246D2-6B79-49C8-B9F7-71530EE2C462}" srcOrd="0" destOrd="0" presId="urn:microsoft.com/office/officeart/2005/8/layout/list1"/>
    <dgm:cxn modelId="{8E2FDADB-1E8E-4CC3-82B9-5276CFA8710D}" type="presOf" srcId="{DA30D80C-72F0-410A-9491-8F3528BC62C9}" destId="{28C65C71-3890-40C4-A71C-A0EEE3BB2171}" srcOrd="0" destOrd="0" presId="urn:microsoft.com/office/officeart/2005/8/layout/list1"/>
    <dgm:cxn modelId="{592A8900-8C01-4690-8000-2776F83F4D20}" type="presOf" srcId="{1696D381-7E8E-4EBD-A7BA-617448AAA006}" destId="{BCBDD69C-BE0B-4FA9-A198-4905AC78D6CF}" srcOrd="1" destOrd="0" presId="urn:microsoft.com/office/officeart/2005/8/layout/list1"/>
    <dgm:cxn modelId="{0B0C9D68-033C-4E1A-8C83-2015F3D4C276}" type="presParOf" srcId="{50A2998B-E9C4-4265-BD77-C6CBDDCD1FE0}" destId="{9D773F41-7418-4778-AD05-A2C717924A82}" srcOrd="0" destOrd="0" presId="urn:microsoft.com/office/officeart/2005/8/layout/list1"/>
    <dgm:cxn modelId="{F4A128A9-4E1B-4353-B668-E58C83D3BD96}" type="presParOf" srcId="{9D773F41-7418-4778-AD05-A2C717924A82}" destId="{87D1F4FB-C481-4789-A423-EBE0FAE02ED4}" srcOrd="0" destOrd="0" presId="urn:microsoft.com/office/officeart/2005/8/layout/list1"/>
    <dgm:cxn modelId="{E9EB62C2-A6F8-4FC1-B465-C32158733DDC}" type="presParOf" srcId="{9D773F41-7418-4778-AD05-A2C717924A82}" destId="{4D1D6C58-B0C7-48B7-B6BB-92D8B65247F1}" srcOrd="1" destOrd="0" presId="urn:microsoft.com/office/officeart/2005/8/layout/list1"/>
    <dgm:cxn modelId="{C2E5616A-B686-4664-B51D-B01DD4E8B9B3}" type="presParOf" srcId="{50A2998B-E9C4-4265-BD77-C6CBDDCD1FE0}" destId="{85026142-5101-4140-8D3F-850E6EBB2674}" srcOrd="1" destOrd="0" presId="urn:microsoft.com/office/officeart/2005/8/layout/list1"/>
    <dgm:cxn modelId="{0D4ABCA6-6EDF-4D84-B803-C343B9DBEE75}" type="presParOf" srcId="{50A2998B-E9C4-4265-BD77-C6CBDDCD1FE0}" destId="{28C65C71-3890-40C4-A71C-A0EEE3BB2171}" srcOrd="2" destOrd="0" presId="urn:microsoft.com/office/officeart/2005/8/layout/list1"/>
    <dgm:cxn modelId="{68D7742F-F0E0-463F-B9BD-D917EB6CB5C2}" type="presParOf" srcId="{50A2998B-E9C4-4265-BD77-C6CBDDCD1FE0}" destId="{544DB599-9CA6-4691-B0E9-A6BA51D9CDD7}" srcOrd="3" destOrd="0" presId="urn:microsoft.com/office/officeart/2005/8/layout/list1"/>
    <dgm:cxn modelId="{682E5296-FB41-4A5A-8E05-14D1AAF3A1BE}" type="presParOf" srcId="{50A2998B-E9C4-4265-BD77-C6CBDDCD1FE0}" destId="{8C110335-F8B1-4A65-9B06-A6DBE1E8CC50}" srcOrd="4" destOrd="0" presId="urn:microsoft.com/office/officeart/2005/8/layout/list1"/>
    <dgm:cxn modelId="{0AF9FC5E-6125-4F12-A412-4D970595AA97}" type="presParOf" srcId="{8C110335-F8B1-4A65-9B06-A6DBE1E8CC50}" destId="{FF7EF304-744D-4E44-92AB-0C1C2804330B}" srcOrd="0" destOrd="0" presId="urn:microsoft.com/office/officeart/2005/8/layout/list1"/>
    <dgm:cxn modelId="{5AAB2D7E-2B49-41D3-9A7D-93C30F8BD16E}" type="presParOf" srcId="{8C110335-F8B1-4A65-9B06-A6DBE1E8CC50}" destId="{C04C629F-E079-4E2F-9535-E4C51EC871D1}" srcOrd="1" destOrd="0" presId="urn:microsoft.com/office/officeart/2005/8/layout/list1"/>
    <dgm:cxn modelId="{508EFABA-89FC-4C62-A61D-F6EDE45F5F51}" type="presParOf" srcId="{50A2998B-E9C4-4265-BD77-C6CBDDCD1FE0}" destId="{B8695747-9296-4549-8E0C-E9A0E8215D5D}" srcOrd="5" destOrd="0" presId="urn:microsoft.com/office/officeart/2005/8/layout/list1"/>
    <dgm:cxn modelId="{02890CFB-5BA3-42E9-BDD9-E1F57893A0EC}" type="presParOf" srcId="{50A2998B-E9C4-4265-BD77-C6CBDDCD1FE0}" destId="{F26E6479-40C9-48EF-8B8D-B1151C254729}" srcOrd="6" destOrd="0" presId="urn:microsoft.com/office/officeart/2005/8/layout/list1"/>
    <dgm:cxn modelId="{17640AF2-A4D5-428F-9619-1D400A105370}" type="presParOf" srcId="{50A2998B-E9C4-4265-BD77-C6CBDDCD1FE0}" destId="{3A06F34D-3BE1-4DE5-955E-2864D1224F99}" srcOrd="7" destOrd="0" presId="urn:microsoft.com/office/officeart/2005/8/layout/list1"/>
    <dgm:cxn modelId="{B9A2D778-1DE8-424A-986A-02D8A1A58DF0}" type="presParOf" srcId="{50A2998B-E9C4-4265-BD77-C6CBDDCD1FE0}" destId="{989E8E60-71EF-4ED3-8059-5F2977527151}" srcOrd="8" destOrd="0" presId="urn:microsoft.com/office/officeart/2005/8/layout/list1"/>
    <dgm:cxn modelId="{44F1C3C9-BF1A-4705-A6A2-4460492A4A7E}" type="presParOf" srcId="{989E8E60-71EF-4ED3-8059-5F2977527151}" destId="{9F8246D2-6B79-49C8-B9F7-71530EE2C462}" srcOrd="0" destOrd="0" presId="urn:microsoft.com/office/officeart/2005/8/layout/list1"/>
    <dgm:cxn modelId="{EFFA8149-6C1C-463E-A950-D2493BEA282C}" type="presParOf" srcId="{989E8E60-71EF-4ED3-8059-5F2977527151}" destId="{BCBDD69C-BE0B-4FA9-A198-4905AC78D6CF}" srcOrd="1" destOrd="0" presId="urn:microsoft.com/office/officeart/2005/8/layout/list1"/>
    <dgm:cxn modelId="{CFC2228B-6671-475E-ADF9-7328DE51515B}" type="presParOf" srcId="{50A2998B-E9C4-4265-BD77-C6CBDDCD1FE0}" destId="{9FD97414-8A9D-4E0D-B6F8-AAD52C50133D}" srcOrd="9" destOrd="0" presId="urn:microsoft.com/office/officeart/2005/8/layout/list1"/>
    <dgm:cxn modelId="{9018C026-AEFB-4B5C-9917-8D73A28BA981}" type="presParOf" srcId="{50A2998B-E9C4-4265-BD77-C6CBDDCD1FE0}" destId="{92B296B5-AF0D-4AF0-99DD-57F70E4C9E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provides real-time, wireless connectivity to a wide range of systems and supports numerous warehouse operations like: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Inventory management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EA7EE600-4D83-4ADB-8CEA-3A3B4A904A0C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Receiving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3F14D71C-67ED-4E43-A367-24A8236B08B1}" type="parTrans" cxnId="{EE0D31B7-A7BD-4CC4-B981-70E0A54AB077}">
      <dgm:prSet/>
      <dgm:spPr/>
      <dgm:t>
        <a:bodyPr/>
        <a:lstStyle/>
        <a:p>
          <a:endParaRPr lang="en-US"/>
        </a:p>
      </dgm:t>
    </dgm:pt>
    <dgm:pt modelId="{2A6CDFF4-09B1-4DB3-9756-0D85EADFEB08}" type="sibTrans" cxnId="{EE0D31B7-A7BD-4CC4-B981-70E0A54AB077}">
      <dgm:prSet/>
      <dgm:spPr/>
      <dgm:t>
        <a:bodyPr/>
        <a:lstStyle/>
        <a:p>
          <a:endParaRPr lang="en-US"/>
        </a:p>
      </dgm:t>
    </dgm:pt>
    <dgm:pt modelId="{D8314919-8756-465E-91ED-B4240D2B120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Picking, packing and shipping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2111837-80CF-44AC-B30C-107A4F1A1545}" type="parTrans" cxnId="{60FBE5B7-94A1-4E89-92DA-80910A76B578}">
      <dgm:prSet/>
      <dgm:spPr/>
      <dgm:t>
        <a:bodyPr/>
        <a:lstStyle/>
        <a:p>
          <a:endParaRPr lang="en-US"/>
        </a:p>
      </dgm:t>
    </dgm:pt>
    <dgm:pt modelId="{43E392DA-FD6E-4F18-9137-CE99C8737C64}" type="sibTrans" cxnId="{60FBE5B7-94A1-4E89-92DA-80910A76B578}">
      <dgm:prSet/>
      <dgm:spPr/>
      <dgm:t>
        <a:bodyPr/>
        <a:lstStyle/>
        <a:p>
          <a:endParaRPr lang="en-US"/>
        </a:p>
      </dgm:t>
    </dgm:pt>
    <dgm:pt modelId="{819F3185-1BA2-43A6-BD67-801395194E7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Manufacturing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7FB3F986-AEF5-4DCD-A1CA-46427DEF8178}" type="parTrans" cxnId="{1118FA09-CE77-48ED-A81C-644DBA80FFAD}">
      <dgm:prSet/>
      <dgm:spPr/>
      <dgm:t>
        <a:bodyPr/>
        <a:lstStyle/>
        <a:p>
          <a:endParaRPr lang="en-US"/>
        </a:p>
      </dgm:t>
    </dgm:pt>
    <dgm:pt modelId="{7E618BD3-4E5A-4693-8176-B31F7AD0737B}" type="sibTrans" cxnId="{1118FA09-CE77-48ED-A81C-644DBA80FFAD}">
      <dgm:prSet/>
      <dgm:spPr/>
      <dgm:t>
        <a:bodyPr/>
        <a:lstStyle/>
        <a:p>
          <a:endParaRPr lang="en-US"/>
        </a:p>
      </dgm:t>
    </dgm:pt>
    <dgm:pt modelId="{2169E57D-E367-4206-BC02-BB5F60C80C5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Quality assurance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6CA548F-31F9-4DA0-BF5E-2A5E36449AAC}" type="parTrans" cxnId="{D78FC450-934F-4F3B-B6CD-EB812E43E987}">
      <dgm:prSet/>
      <dgm:spPr/>
      <dgm:t>
        <a:bodyPr/>
        <a:lstStyle/>
        <a:p>
          <a:endParaRPr lang="en-US"/>
        </a:p>
      </dgm:t>
    </dgm:pt>
    <dgm:pt modelId="{16E9CE88-B27E-45CB-AADA-139E591E88D2}" type="sibTrans" cxnId="{D78FC450-934F-4F3B-B6CD-EB812E43E987}">
      <dgm:prSet/>
      <dgm:spPr/>
      <dgm:t>
        <a:bodyPr/>
        <a:lstStyle/>
        <a:p>
          <a:endParaRPr lang="en-US"/>
        </a:p>
      </dgm:t>
    </dgm:pt>
    <dgm:pt modelId="{6CFB8A4B-1014-4729-83D2-5BC35CA96AE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Time and attendance</a:t>
          </a:r>
        </a:p>
      </dgm:t>
    </dgm:pt>
    <dgm:pt modelId="{BCEB3506-E251-445F-A3F9-A9DF5D3AE767}" type="parTrans" cxnId="{A50B2563-88E8-4803-9645-8D00383F225D}">
      <dgm:prSet/>
      <dgm:spPr/>
      <dgm:t>
        <a:bodyPr/>
        <a:lstStyle/>
        <a:p>
          <a:endParaRPr lang="en-US"/>
        </a:p>
      </dgm:t>
    </dgm:pt>
    <dgm:pt modelId="{3408BD22-0162-4F21-86F6-9EF1FC78439F}" type="sibTrans" cxnId="{A50B2563-88E8-4803-9645-8D00383F225D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E39221-C0D8-4BD5-ADB2-2FA3AD8F4AE0}" type="presOf" srcId="{2169E57D-E367-4206-BC02-BB5F60C80C55}" destId="{E95B3B74-FA07-4EB8-B4A5-CFBF3435BF61}" srcOrd="0" destOrd="4" presId="urn:microsoft.com/office/officeart/2005/8/layout/list1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EE0D31B7-A7BD-4CC4-B981-70E0A54AB077}" srcId="{C1D661CD-946F-4873-9292-5B8087B49EFB}" destId="{EA7EE600-4D83-4ADB-8CEA-3A3B4A904A0C}" srcOrd="1" destOrd="0" parTransId="{3F14D71C-67ED-4E43-A367-24A8236B08B1}" sibTransId="{2A6CDFF4-09B1-4DB3-9756-0D85EADFEB08}"/>
    <dgm:cxn modelId="{66A81897-DF74-4216-8766-33612C793346}" type="presOf" srcId="{D8314919-8756-465E-91ED-B4240D2B1202}" destId="{E95B3B74-FA07-4EB8-B4A5-CFBF3435BF61}" srcOrd="0" destOrd="2" presId="urn:microsoft.com/office/officeart/2005/8/layout/list1"/>
    <dgm:cxn modelId="{3FFB998C-2837-4ACC-8185-0FC6E4F86E17}" type="presOf" srcId="{C1D661CD-946F-4873-9292-5B8087B49EFB}" destId="{ACAA11B6-823F-4084-BF2C-CD4AF7484A0B}" srcOrd="0" destOrd="0" presId="urn:microsoft.com/office/officeart/2005/8/layout/list1"/>
    <dgm:cxn modelId="{A50B2563-88E8-4803-9645-8D00383F225D}" srcId="{C1D661CD-946F-4873-9292-5B8087B49EFB}" destId="{6CFB8A4B-1014-4729-83D2-5BC35CA96AE7}" srcOrd="5" destOrd="0" parTransId="{BCEB3506-E251-445F-A3F9-A9DF5D3AE767}" sibTransId="{3408BD22-0162-4F21-86F6-9EF1FC78439F}"/>
    <dgm:cxn modelId="{5E777FE2-8F18-4E5D-AE31-DA0F38E4FAEA}" type="presOf" srcId="{EA7EE600-4D83-4ADB-8CEA-3A3B4A904A0C}" destId="{E95B3B74-FA07-4EB8-B4A5-CFBF3435BF61}" srcOrd="0" destOrd="1" presId="urn:microsoft.com/office/officeart/2005/8/layout/list1"/>
    <dgm:cxn modelId="{82E401F3-9925-410B-9D64-5ECB3E7AF259}" type="presOf" srcId="{B7AB0155-4CE4-4D2E-902E-C8BC25082725}" destId="{E95B3B74-FA07-4EB8-B4A5-CFBF3435BF61}" srcOrd="0" destOrd="0" presId="urn:microsoft.com/office/officeart/2005/8/layout/list1"/>
    <dgm:cxn modelId="{9DCF4A9E-DD8D-48A2-B565-A13B0F1B1FD0}" type="presOf" srcId="{6CFB8A4B-1014-4729-83D2-5BC35CA96AE7}" destId="{E95B3B74-FA07-4EB8-B4A5-CFBF3435BF61}" srcOrd="0" destOrd="5" presId="urn:microsoft.com/office/officeart/2005/8/layout/list1"/>
    <dgm:cxn modelId="{60FBE5B7-94A1-4E89-92DA-80910A76B578}" srcId="{C1D661CD-946F-4873-9292-5B8087B49EFB}" destId="{D8314919-8756-465E-91ED-B4240D2B1202}" srcOrd="2" destOrd="0" parTransId="{E2111837-80CF-44AC-B30C-107A4F1A1545}" sibTransId="{43E392DA-FD6E-4F18-9137-CE99C8737C64}"/>
    <dgm:cxn modelId="{D78FC450-934F-4F3B-B6CD-EB812E43E987}" srcId="{C1D661CD-946F-4873-9292-5B8087B49EFB}" destId="{2169E57D-E367-4206-BC02-BB5F60C80C55}" srcOrd="4" destOrd="0" parTransId="{C6CA548F-31F9-4DA0-BF5E-2A5E36449AAC}" sibTransId="{16E9CE88-B27E-45CB-AADA-139E591E88D2}"/>
    <dgm:cxn modelId="{51B9A927-EECB-4865-8EBA-F52681060FC0}" type="presOf" srcId="{9D3FB787-B82F-4D16-8BBA-824224787792}" destId="{6C9DAE18-A4F7-4BAB-AC44-68BB74B0A5D8}" srcOrd="0" destOrd="0" presId="urn:microsoft.com/office/officeart/2005/8/layout/list1"/>
    <dgm:cxn modelId="{985BDB20-04F2-41F3-8378-11A3F8E27199}" type="presOf" srcId="{C1D661CD-946F-4873-9292-5B8087B49EFB}" destId="{B3C4A46E-D1B0-412C-A0F0-4153F65971F5}" srcOrd="1" destOrd="0" presId="urn:microsoft.com/office/officeart/2005/8/layout/list1"/>
    <dgm:cxn modelId="{1118FA09-CE77-48ED-A81C-644DBA80FFAD}" srcId="{C1D661CD-946F-4873-9292-5B8087B49EFB}" destId="{819F3185-1BA2-43A6-BD67-801395194E75}" srcOrd="3" destOrd="0" parTransId="{7FB3F986-AEF5-4DCD-A1CA-46427DEF8178}" sibTransId="{7E618BD3-4E5A-4693-8176-B31F7AD0737B}"/>
    <dgm:cxn modelId="{A1264FDA-FE4B-47AD-B731-FB35CC543838}" type="presOf" srcId="{819F3185-1BA2-43A6-BD67-801395194E75}" destId="{E95B3B74-FA07-4EB8-B4A5-CFBF3435BF61}" srcOrd="0" destOrd="3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4CFEBEB5-9C2C-41E7-99AE-088C416C32A2}" type="presParOf" srcId="{6C9DAE18-A4F7-4BAB-AC44-68BB74B0A5D8}" destId="{AA41785A-B2E4-47FB-BFF8-16BB3178018A}" srcOrd="0" destOrd="0" presId="urn:microsoft.com/office/officeart/2005/8/layout/list1"/>
    <dgm:cxn modelId="{A9F1E5B9-8545-4A3C-9896-81D52EB5857E}" type="presParOf" srcId="{AA41785A-B2E4-47FB-BFF8-16BB3178018A}" destId="{ACAA11B6-823F-4084-BF2C-CD4AF7484A0B}" srcOrd="0" destOrd="0" presId="urn:microsoft.com/office/officeart/2005/8/layout/list1"/>
    <dgm:cxn modelId="{1433BA70-0E8B-4DDB-A53D-7789219E552B}" type="presParOf" srcId="{AA41785A-B2E4-47FB-BFF8-16BB3178018A}" destId="{B3C4A46E-D1B0-412C-A0F0-4153F65971F5}" srcOrd="1" destOrd="0" presId="urn:microsoft.com/office/officeart/2005/8/layout/list1"/>
    <dgm:cxn modelId="{F81F580D-3489-4A4E-A2C4-5C038E304B08}" type="presParOf" srcId="{6C9DAE18-A4F7-4BAB-AC44-68BB74B0A5D8}" destId="{EBA0D3BF-6B92-4584-AA78-6EDC0CA36069}" srcOrd="1" destOrd="0" presId="urn:microsoft.com/office/officeart/2005/8/layout/list1"/>
    <dgm:cxn modelId="{11181023-3584-44FC-85C9-790A71946E29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provides the ability to continue operating 24/7, even when the host system is unavailable.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Remote and off-shore locations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462D0CE4-FA45-425A-98E6-8809E2F0B69E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Poor/occasional connectivity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DFC36183-73D9-40C9-A1C7-F308835A75F6}" type="parTrans" cxnId="{81739759-4E30-4F23-A5E8-15FDBA1AD5A2}">
      <dgm:prSet/>
      <dgm:spPr/>
      <dgm:t>
        <a:bodyPr/>
        <a:lstStyle/>
        <a:p>
          <a:endParaRPr lang="en-US"/>
        </a:p>
      </dgm:t>
    </dgm:pt>
    <dgm:pt modelId="{CF63505D-691D-4868-957D-3254C49A3675}" type="sibTrans" cxnId="{81739759-4E30-4F23-A5E8-15FDBA1AD5A2}">
      <dgm:prSet/>
      <dgm:spPr/>
      <dgm:t>
        <a:bodyPr/>
        <a:lstStyle/>
        <a:p>
          <a:endParaRPr lang="en-US"/>
        </a:p>
      </dgm:t>
    </dgm:pt>
    <dgm:pt modelId="{590D345B-21BA-4BCC-9612-9B6EC4D8E02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Disconnected environments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14C0842E-229C-401C-B608-F861827DCA9D}" type="parTrans" cxnId="{2920F311-8705-4104-93B4-258B186E25AF}">
      <dgm:prSet/>
      <dgm:spPr/>
      <dgm:t>
        <a:bodyPr/>
        <a:lstStyle/>
        <a:p>
          <a:endParaRPr lang="en-US"/>
        </a:p>
      </dgm:t>
    </dgm:pt>
    <dgm:pt modelId="{B689ADC3-4785-4880-A9E8-6902AB124D9C}" type="sibTrans" cxnId="{2920F311-8705-4104-93B4-258B186E25AF}">
      <dgm:prSet/>
      <dgm:spPr/>
      <dgm:t>
        <a:bodyPr/>
        <a:lstStyle/>
        <a:p>
          <a:endParaRPr lang="en-US"/>
        </a:p>
      </dgm:t>
    </dgm:pt>
    <dgm:pt modelId="{8837F18E-02BC-478B-94B0-5B274C8DFD03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Nightly/weekly back-ups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2BB7BDDB-62E2-4DDC-AE98-B41760F1AB1B}" type="parTrans" cxnId="{546ABB5D-144A-41C3-B990-6CAD7D2039F1}">
      <dgm:prSet/>
      <dgm:spPr/>
      <dgm:t>
        <a:bodyPr/>
        <a:lstStyle/>
        <a:p>
          <a:endParaRPr lang="en-US"/>
        </a:p>
      </dgm:t>
    </dgm:pt>
    <dgm:pt modelId="{F649CBF0-B052-4EA8-8FA3-AD5663DA33C4}" type="sibTrans" cxnId="{546ABB5D-144A-41C3-B990-6CAD7D2039F1}">
      <dgm:prSet/>
      <dgm:spPr/>
      <dgm:t>
        <a:bodyPr/>
        <a:lstStyle/>
        <a:p>
          <a:endParaRPr lang="en-US"/>
        </a:p>
      </dgm:t>
    </dgm:pt>
    <dgm:pt modelId="{4336E05B-A052-4DEC-9C4F-48E3D5C4F68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100% transaction visibility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3691DEFD-AB52-42FB-9B96-58C822600285}" type="parTrans" cxnId="{4F613221-9D91-463A-B2B8-D365E5FBC9DE}">
      <dgm:prSet/>
      <dgm:spPr/>
      <dgm:t>
        <a:bodyPr/>
        <a:lstStyle/>
        <a:p>
          <a:endParaRPr lang="en-US"/>
        </a:p>
      </dgm:t>
    </dgm:pt>
    <dgm:pt modelId="{212F5928-93A9-45F8-895F-E2007BBA0DD1}" type="sibTrans" cxnId="{4F613221-9D91-463A-B2B8-D365E5FBC9DE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B30B2B-E6C3-4BD6-8A30-43F0DB7EBF3D}" type="presOf" srcId="{9D3FB787-B82F-4D16-8BBA-824224787792}" destId="{6C9DAE18-A4F7-4BAB-AC44-68BB74B0A5D8}" srcOrd="0" destOrd="0" presId="urn:microsoft.com/office/officeart/2005/8/layout/list1"/>
    <dgm:cxn modelId="{50F797E7-D0D1-4045-9522-7E879A1A4FCB}" type="presOf" srcId="{C1D661CD-946F-4873-9292-5B8087B49EFB}" destId="{ACAA11B6-823F-4084-BF2C-CD4AF7484A0B}" srcOrd="0" destOrd="0" presId="urn:microsoft.com/office/officeart/2005/8/layout/list1"/>
    <dgm:cxn modelId="{2920F311-8705-4104-93B4-258B186E25AF}" srcId="{C1D661CD-946F-4873-9292-5B8087B49EFB}" destId="{590D345B-21BA-4BCC-9612-9B6EC4D8E022}" srcOrd="2" destOrd="0" parTransId="{14C0842E-229C-401C-B608-F861827DCA9D}" sibTransId="{B689ADC3-4785-4880-A9E8-6902AB124D9C}"/>
    <dgm:cxn modelId="{D4E7E88A-022D-4413-A89C-A19B63AF1C2D}" type="presOf" srcId="{C1D661CD-946F-4873-9292-5B8087B49EFB}" destId="{B3C4A46E-D1B0-412C-A0F0-4153F65971F5}" srcOrd="1" destOrd="0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8193D8AA-843A-422F-9A44-3C097B45F5DB}" type="presOf" srcId="{4336E05B-A052-4DEC-9C4F-48E3D5C4F682}" destId="{E95B3B74-FA07-4EB8-B4A5-CFBF3435BF61}" srcOrd="0" destOrd="4" presId="urn:microsoft.com/office/officeart/2005/8/layout/list1"/>
    <dgm:cxn modelId="{82E13BC9-B99D-4423-8973-92486F698A88}" type="presOf" srcId="{B7AB0155-4CE4-4D2E-902E-C8BC25082725}" destId="{E95B3B74-FA07-4EB8-B4A5-CFBF3435BF61}" srcOrd="0" destOrd="0" presId="urn:microsoft.com/office/officeart/2005/8/layout/list1"/>
    <dgm:cxn modelId="{546ABB5D-144A-41C3-B990-6CAD7D2039F1}" srcId="{C1D661CD-946F-4873-9292-5B8087B49EFB}" destId="{8837F18E-02BC-478B-94B0-5B274C8DFD03}" srcOrd="3" destOrd="0" parTransId="{2BB7BDDB-62E2-4DDC-AE98-B41760F1AB1B}" sibTransId="{F649CBF0-B052-4EA8-8FA3-AD5663DA33C4}"/>
    <dgm:cxn modelId="{81739759-4E30-4F23-A5E8-15FDBA1AD5A2}" srcId="{C1D661CD-946F-4873-9292-5B8087B49EFB}" destId="{462D0CE4-FA45-425A-98E6-8809E2F0B69E}" srcOrd="1" destOrd="0" parTransId="{DFC36183-73D9-40C9-A1C7-F308835A75F6}" sibTransId="{CF63505D-691D-4868-957D-3254C49A3675}"/>
    <dgm:cxn modelId="{4F613221-9D91-463A-B2B8-D365E5FBC9DE}" srcId="{C1D661CD-946F-4873-9292-5B8087B49EFB}" destId="{4336E05B-A052-4DEC-9C4F-48E3D5C4F682}" srcOrd="4" destOrd="0" parTransId="{3691DEFD-AB52-42FB-9B96-58C822600285}" sibTransId="{212F5928-93A9-45F8-895F-E2007BBA0DD1}"/>
    <dgm:cxn modelId="{F9A79ED5-62AD-4E6A-83F0-D66A089AF8A5}" type="presOf" srcId="{8837F18E-02BC-478B-94B0-5B274C8DFD03}" destId="{E95B3B74-FA07-4EB8-B4A5-CFBF3435BF61}" srcOrd="0" destOrd="3" presId="urn:microsoft.com/office/officeart/2005/8/layout/list1"/>
    <dgm:cxn modelId="{0436E02A-2874-48EB-99D5-0D6374AEECB0}" type="presOf" srcId="{462D0CE4-FA45-425A-98E6-8809E2F0B69E}" destId="{E95B3B74-FA07-4EB8-B4A5-CFBF3435BF61}" srcOrd="0" destOrd="1" presId="urn:microsoft.com/office/officeart/2005/8/layout/list1"/>
    <dgm:cxn modelId="{EDCF0B34-85EE-445E-8F2B-368F01516F19}" type="presOf" srcId="{590D345B-21BA-4BCC-9612-9B6EC4D8E022}" destId="{E95B3B74-FA07-4EB8-B4A5-CFBF3435BF61}" srcOrd="0" destOrd="2" presId="urn:microsoft.com/office/officeart/2005/8/layout/list1"/>
    <dgm:cxn modelId="{1B4905E4-618C-43AA-B87D-269E04BD0A79}" type="presParOf" srcId="{6C9DAE18-A4F7-4BAB-AC44-68BB74B0A5D8}" destId="{AA41785A-B2E4-47FB-BFF8-16BB3178018A}" srcOrd="0" destOrd="0" presId="urn:microsoft.com/office/officeart/2005/8/layout/list1"/>
    <dgm:cxn modelId="{1A8E8CD0-1E35-43AF-85E0-583C4B53E2EB}" type="presParOf" srcId="{AA41785A-B2E4-47FB-BFF8-16BB3178018A}" destId="{ACAA11B6-823F-4084-BF2C-CD4AF7484A0B}" srcOrd="0" destOrd="0" presId="urn:microsoft.com/office/officeart/2005/8/layout/list1"/>
    <dgm:cxn modelId="{68C8F717-C3A1-40D3-AF82-0A17218ED915}" type="presParOf" srcId="{AA41785A-B2E4-47FB-BFF8-16BB3178018A}" destId="{B3C4A46E-D1B0-412C-A0F0-4153F65971F5}" srcOrd="1" destOrd="0" presId="urn:microsoft.com/office/officeart/2005/8/layout/list1"/>
    <dgm:cxn modelId="{6D09911C-D1BE-43F3-B28E-D854BC253193}" type="presParOf" srcId="{6C9DAE18-A4F7-4BAB-AC44-68BB74B0A5D8}" destId="{EBA0D3BF-6B92-4584-AA78-6EDC0CA36069}" srcOrd="1" destOrd="0" presId="urn:microsoft.com/office/officeart/2005/8/layout/list1"/>
    <dgm:cxn modelId="{4BBD10F1-A124-47B0-BEE1-1B165CDFAC3F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supports mobile  on-demand access to your data from any Windows, Android or iOS device.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Vendor managed inventory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8F911171-6D2E-4CB5-95CF-9DB63103040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Product returns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27BDA540-6DA6-48DB-B1CE-1818C41C33AE}" type="parTrans" cxnId="{184E39F4-D55F-4D29-827A-2FDD1397BDDA}">
      <dgm:prSet/>
      <dgm:spPr/>
      <dgm:t>
        <a:bodyPr/>
        <a:lstStyle/>
        <a:p>
          <a:endParaRPr lang="en-US"/>
        </a:p>
      </dgm:t>
    </dgm:pt>
    <dgm:pt modelId="{6079E41D-E2BC-48BF-8C5B-988ECBD826EB}" type="sibTrans" cxnId="{184E39F4-D55F-4D29-827A-2FDD1397BDDA}">
      <dgm:prSet/>
      <dgm:spPr/>
      <dgm:t>
        <a:bodyPr/>
        <a:lstStyle/>
        <a:p>
          <a:endParaRPr lang="en-US"/>
        </a:p>
      </dgm:t>
    </dgm:pt>
    <dgm:pt modelId="{84E40DD2-54F8-42E7-984B-6B4B8648878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Drop ship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0298A70A-F329-4DBF-8769-A29E3E37971C}" type="parTrans" cxnId="{13B4BC88-8C5B-4CC4-B174-E701548F3E43}">
      <dgm:prSet/>
      <dgm:spPr/>
      <dgm:t>
        <a:bodyPr/>
        <a:lstStyle/>
        <a:p>
          <a:endParaRPr lang="en-US"/>
        </a:p>
      </dgm:t>
    </dgm:pt>
    <dgm:pt modelId="{1D3D5978-1D2E-47AF-BD2F-479E140D67B8}" type="sibTrans" cxnId="{13B4BC88-8C5B-4CC4-B174-E701548F3E43}">
      <dgm:prSet/>
      <dgm:spPr/>
      <dgm:t>
        <a:bodyPr/>
        <a:lstStyle/>
        <a:p>
          <a:endParaRPr lang="en-US"/>
        </a:p>
      </dgm:t>
    </dgm:pt>
    <dgm:pt modelId="{DA6A4291-7503-4C05-9EB0-E6B2A9AA45A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Proof of delivery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2ECFDC9-D809-47C9-9FA9-7C959B77F2A6}" type="parTrans" cxnId="{ABB4B26B-F0BD-4AFB-B7AE-23D3C3D58856}">
      <dgm:prSet/>
      <dgm:spPr/>
      <dgm:t>
        <a:bodyPr/>
        <a:lstStyle/>
        <a:p>
          <a:endParaRPr lang="en-US"/>
        </a:p>
      </dgm:t>
    </dgm:pt>
    <dgm:pt modelId="{945B2A6B-A281-4C51-BA09-D41BDBEC1DAF}" type="sibTrans" cxnId="{ABB4B26B-F0BD-4AFB-B7AE-23D3C3D58856}">
      <dgm:prSet/>
      <dgm:spPr/>
      <dgm:t>
        <a:bodyPr/>
        <a:lstStyle/>
        <a:p>
          <a:endParaRPr lang="en-US"/>
        </a:p>
      </dgm:t>
    </dgm:pt>
    <dgm:pt modelId="{777CA65A-65D6-4BAD-8EBE-3B0A33FF65F6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Direct store delivery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60FEB77-C527-4F98-84C6-DFE0C826621C}" type="parTrans" cxnId="{84F0B18A-6F0D-4526-93CF-975AD2AFF94C}">
      <dgm:prSet/>
      <dgm:spPr/>
      <dgm:t>
        <a:bodyPr/>
        <a:lstStyle/>
        <a:p>
          <a:endParaRPr lang="en-US"/>
        </a:p>
      </dgm:t>
    </dgm:pt>
    <dgm:pt modelId="{7048E8BC-403D-4A3E-9DAE-FF5DDEE90CB8}" type="sibTrans" cxnId="{84F0B18A-6F0D-4526-93CF-975AD2AFF94C}">
      <dgm:prSet/>
      <dgm:spPr/>
      <dgm:t>
        <a:bodyPr/>
        <a:lstStyle/>
        <a:p>
          <a:endParaRPr lang="en-US"/>
        </a:p>
      </dgm:t>
    </dgm:pt>
    <dgm:pt modelId="{DB8A275A-A07D-4AC9-9859-04C204F843BC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Field service/sales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59E8C40F-16A1-468C-BBA8-EFB94BDBE32C}" type="parTrans" cxnId="{C254AE2D-3FDB-47D8-ADAC-218BFDA8F775}">
      <dgm:prSet/>
      <dgm:spPr/>
      <dgm:t>
        <a:bodyPr/>
        <a:lstStyle/>
        <a:p>
          <a:endParaRPr lang="en-US"/>
        </a:p>
      </dgm:t>
    </dgm:pt>
    <dgm:pt modelId="{617D693C-4F1A-46D6-B210-989DD286A0EB}" type="sibTrans" cxnId="{C254AE2D-3FDB-47D8-ADAC-218BFDA8F775}">
      <dgm:prSet/>
      <dgm:spPr/>
      <dgm:t>
        <a:bodyPr/>
        <a:lstStyle/>
        <a:p>
          <a:endParaRPr lang="en-US"/>
        </a:p>
      </dgm:t>
    </dgm:pt>
    <dgm:pt modelId="{9613983E-591D-4252-B83E-16659E2AAA7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Batch (fields, yards, freezers, etc.)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47F9C213-4A54-4C48-BD20-3B9270D16FAB}" type="parTrans" cxnId="{1C27E6A0-8B3B-47DE-B821-2BB059805963}">
      <dgm:prSet/>
      <dgm:spPr/>
      <dgm:t>
        <a:bodyPr/>
        <a:lstStyle/>
        <a:p>
          <a:endParaRPr lang="en-US"/>
        </a:p>
      </dgm:t>
    </dgm:pt>
    <dgm:pt modelId="{724998EA-4783-473C-9F3B-6239B0E29F4B}" type="sibTrans" cxnId="{1C27E6A0-8B3B-47DE-B821-2BB059805963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796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386503-D555-4447-9F3B-C3030DFB74DB}" type="presOf" srcId="{9D3FB787-B82F-4D16-8BBA-824224787792}" destId="{6C9DAE18-A4F7-4BAB-AC44-68BB74B0A5D8}" srcOrd="0" destOrd="0" presId="urn:microsoft.com/office/officeart/2005/8/layout/list1"/>
    <dgm:cxn modelId="{DCB97102-04A6-4D40-BF0F-815905E3FC78}" type="presOf" srcId="{DA6A4291-7503-4C05-9EB0-E6B2A9AA45A7}" destId="{E95B3B74-FA07-4EB8-B4A5-CFBF3435BF61}" srcOrd="0" destOrd="3" presId="urn:microsoft.com/office/officeart/2005/8/layout/list1"/>
    <dgm:cxn modelId="{ABB4B26B-F0BD-4AFB-B7AE-23D3C3D58856}" srcId="{C1D661CD-946F-4873-9292-5B8087B49EFB}" destId="{DA6A4291-7503-4C05-9EB0-E6B2A9AA45A7}" srcOrd="3" destOrd="0" parTransId="{C2ECFDC9-D809-47C9-9FA9-7C959B77F2A6}" sibTransId="{945B2A6B-A281-4C51-BA09-D41BDBEC1DAF}"/>
    <dgm:cxn modelId="{78A76277-31C4-47A5-BABC-E1C3A0A2DBF6}" type="presOf" srcId="{C1D661CD-946F-4873-9292-5B8087B49EFB}" destId="{ACAA11B6-823F-4084-BF2C-CD4AF7484A0B}" srcOrd="0" destOrd="0" presId="urn:microsoft.com/office/officeart/2005/8/layout/list1"/>
    <dgm:cxn modelId="{1C27E6A0-8B3B-47DE-B821-2BB059805963}" srcId="{C1D661CD-946F-4873-9292-5B8087B49EFB}" destId="{9613983E-591D-4252-B83E-16659E2AAA75}" srcOrd="6" destOrd="0" parTransId="{47F9C213-4A54-4C48-BD20-3B9270D16FAB}" sibTransId="{724998EA-4783-473C-9F3B-6239B0E29F4B}"/>
    <dgm:cxn modelId="{59BD17C2-C59B-4E31-8AF0-045AD984E199}" type="presOf" srcId="{C1D661CD-946F-4873-9292-5B8087B49EFB}" destId="{B3C4A46E-D1B0-412C-A0F0-4153F65971F5}" srcOrd="1" destOrd="0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EFC8A1FE-E017-45F7-91AF-A0F50744F2D9}" type="presOf" srcId="{B7AB0155-4CE4-4D2E-902E-C8BC25082725}" destId="{E95B3B74-FA07-4EB8-B4A5-CFBF3435BF61}" srcOrd="0" destOrd="0" presId="urn:microsoft.com/office/officeart/2005/8/layout/list1"/>
    <dgm:cxn modelId="{31FA6C15-0DBB-4ACD-958E-1BE05C6E593F}" type="presOf" srcId="{84E40DD2-54F8-42E7-984B-6B4B86488785}" destId="{E95B3B74-FA07-4EB8-B4A5-CFBF3435BF61}" srcOrd="0" destOrd="2" presId="urn:microsoft.com/office/officeart/2005/8/layout/list1"/>
    <dgm:cxn modelId="{13B4BC88-8C5B-4CC4-B174-E701548F3E43}" srcId="{C1D661CD-946F-4873-9292-5B8087B49EFB}" destId="{84E40DD2-54F8-42E7-984B-6B4B86488785}" srcOrd="2" destOrd="0" parTransId="{0298A70A-F329-4DBF-8769-A29E3E37971C}" sibTransId="{1D3D5978-1D2E-47AF-BD2F-479E140D67B8}"/>
    <dgm:cxn modelId="{C254AE2D-3FDB-47D8-ADAC-218BFDA8F775}" srcId="{C1D661CD-946F-4873-9292-5B8087B49EFB}" destId="{DB8A275A-A07D-4AC9-9859-04C204F843BC}" srcOrd="5" destOrd="0" parTransId="{59E8C40F-16A1-468C-BBA8-EFB94BDBE32C}" sibTransId="{617D693C-4F1A-46D6-B210-989DD286A0EB}"/>
    <dgm:cxn modelId="{84F0B18A-6F0D-4526-93CF-975AD2AFF94C}" srcId="{C1D661CD-946F-4873-9292-5B8087B49EFB}" destId="{777CA65A-65D6-4BAD-8EBE-3B0A33FF65F6}" srcOrd="4" destOrd="0" parTransId="{E60FEB77-C527-4F98-84C6-DFE0C826621C}" sibTransId="{7048E8BC-403D-4A3E-9DAE-FF5DDEE90CB8}"/>
    <dgm:cxn modelId="{4FF9A121-694E-485E-881F-6406FB755DB3}" type="presOf" srcId="{8F911171-6D2E-4CB5-95CF-9DB631030407}" destId="{E95B3B74-FA07-4EB8-B4A5-CFBF3435BF61}" srcOrd="0" destOrd="1" presId="urn:microsoft.com/office/officeart/2005/8/layout/list1"/>
    <dgm:cxn modelId="{5E4C1992-B522-452F-9470-1C27F3A900C6}" type="presOf" srcId="{777CA65A-65D6-4BAD-8EBE-3B0A33FF65F6}" destId="{E95B3B74-FA07-4EB8-B4A5-CFBF3435BF61}" srcOrd="0" destOrd="4" presId="urn:microsoft.com/office/officeart/2005/8/layout/list1"/>
    <dgm:cxn modelId="{97A2B0D8-45AC-42C1-B36C-6E8571F5D290}" type="presOf" srcId="{9613983E-591D-4252-B83E-16659E2AAA75}" destId="{E95B3B74-FA07-4EB8-B4A5-CFBF3435BF61}" srcOrd="0" destOrd="6" presId="urn:microsoft.com/office/officeart/2005/8/layout/list1"/>
    <dgm:cxn modelId="{184E39F4-D55F-4D29-827A-2FDD1397BDDA}" srcId="{C1D661CD-946F-4873-9292-5B8087B49EFB}" destId="{8F911171-6D2E-4CB5-95CF-9DB631030407}" srcOrd="1" destOrd="0" parTransId="{27BDA540-6DA6-48DB-B1CE-1818C41C33AE}" sibTransId="{6079E41D-E2BC-48BF-8C5B-988ECBD826EB}"/>
    <dgm:cxn modelId="{D44ADFA5-90E7-4983-BF3B-D128A1207FC7}" type="presOf" srcId="{DB8A275A-A07D-4AC9-9859-04C204F843BC}" destId="{E95B3B74-FA07-4EB8-B4A5-CFBF3435BF61}" srcOrd="0" destOrd="5" presId="urn:microsoft.com/office/officeart/2005/8/layout/list1"/>
    <dgm:cxn modelId="{92F335F4-C5CD-41F2-B49C-E93CA547D7A2}" type="presParOf" srcId="{6C9DAE18-A4F7-4BAB-AC44-68BB74B0A5D8}" destId="{AA41785A-B2E4-47FB-BFF8-16BB3178018A}" srcOrd="0" destOrd="0" presId="urn:microsoft.com/office/officeart/2005/8/layout/list1"/>
    <dgm:cxn modelId="{DF1FA1A1-9F45-4FCE-A7B2-930E368CED07}" type="presParOf" srcId="{AA41785A-B2E4-47FB-BFF8-16BB3178018A}" destId="{ACAA11B6-823F-4084-BF2C-CD4AF7484A0B}" srcOrd="0" destOrd="0" presId="urn:microsoft.com/office/officeart/2005/8/layout/list1"/>
    <dgm:cxn modelId="{326A9737-E384-4BB3-ABDB-E27769C8D29B}" type="presParOf" srcId="{AA41785A-B2E4-47FB-BFF8-16BB3178018A}" destId="{B3C4A46E-D1B0-412C-A0F0-4153F65971F5}" srcOrd="1" destOrd="0" presId="urn:microsoft.com/office/officeart/2005/8/layout/list1"/>
    <dgm:cxn modelId="{6CFDB8C0-0398-4128-AC30-7472B8671711}" type="presParOf" srcId="{6C9DAE18-A4F7-4BAB-AC44-68BB74B0A5D8}" destId="{EBA0D3BF-6B92-4584-AA78-6EDC0CA36069}" srcOrd="1" destOrd="0" presId="urn:microsoft.com/office/officeart/2005/8/layout/list1"/>
    <dgm:cxn modelId="{0E0DD392-D71A-485A-AC47-3A81E7AA2958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The RFgen-Vocollect Voice Solution provides hands-free, eyes-free warehouse operations, helping you achieve: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10-25+% productivity gains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5967E784-CD19-4CB1-AFB9-817F6BF4B2EB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Up to 99.99% accuracy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D53D8A81-3A33-49DB-9789-EB20C345FCB2}" type="parTrans" cxnId="{C42DC83B-CFAE-4C15-A5E7-CE3FC4013B78}">
      <dgm:prSet/>
      <dgm:spPr/>
      <dgm:t>
        <a:bodyPr/>
        <a:lstStyle/>
        <a:p>
          <a:endParaRPr lang="en-US"/>
        </a:p>
      </dgm:t>
    </dgm:pt>
    <dgm:pt modelId="{CB613487-8F2F-428C-878E-75F0E8E2D671}" type="sibTrans" cxnId="{C42DC83B-CFAE-4C15-A5E7-CE3FC4013B78}">
      <dgm:prSet/>
      <dgm:spPr/>
      <dgm:t>
        <a:bodyPr/>
        <a:lstStyle/>
        <a:p>
          <a:endParaRPr lang="en-US"/>
        </a:p>
      </dgm:t>
    </dgm:pt>
    <dgm:pt modelId="{FBDB2144-2224-4E20-A829-B4712AE82FEE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Improved safety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E4F804A-2E43-42F7-A347-6277EDC26C4B}" type="parTrans" cxnId="{908DB8CC-307F-4CFE-8147-BB5B72C162DE}">
      <dgm:prSet/>
      <dgm:spPr/>
      <dgm:t>
        <a:bodyPr/>
        <a:lstStyle/>
        <a:p>
          <a:endParaRPr lang="en-US"/>
        </a:p>
      </dgm:t>
    </dgm:pt>
    <dgm:pt modelId="{1A483310-4BE0-4EC8-B2E0-9251CB7CF37F}" type="sibTrans" cxnId="{908DB8CC-307F-4CFE-8147-BB5B72C162DE}">
      <dgm:prSet/>
      <dgm:spPr/>
      <dgm:t>
        <a:bodyPr/>
        <a:lstStyle/>
        <a:p>
          <a:endParaRPr lang="en-US"/>
        </a:p>
      </dgm:t>
    </dgm:pt>
    <dgm:pt modelId="{BF9E9782-15BC-4426-995C-3F0EABAB50EF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Increased job satisfaction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8C8A88C-F684-4ED9-AD7F-FCF3F4E1E5E4}" type="parTrans" cxnId="{AB9A6B53-965D-4292-886B-EC50AD5F00E4}">
      <dgm:prSet/>
      <dgm:spPr/>
      <dgm:t>
        <a:bodyPr/>
        <a:lstStyle/>
        <a:p>
          <a:endParaRPr lang="en-US"/>
        </a:p>
      </dgm:t>
    </dgm:pt>
    <dgm:pt modelId="{03768364-3CC5-44AD-B7B0-CDBC0E09B12E}" type="sibTrans" cxnId="{AB9A6B53-965D-4292-886B-EC50AD5F00E4}">
      <dgm:prSet/>
      <dgm:spPr/>
      <dgm:t>
        <a:bodyPr/>
        <a:lstStyle/>
        <a:p>
          <a:endParaRPr lang="en-US"/>
        </a:p>
      </dgm:t>
    </dgm:pt>
    <dgm:pt modelId="{D0774D55-65B0-4E2E-B948-49FF28501AC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Reduced training costs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B90E92BB-4FEA-4BCB-9977-533D412E71B5}" type="parTrans" cxnId="{726D6BB4-97C1-49DA-AD07-06CA93D44B74}">
      <dgm:prSet/>
      <dgm:spPr/>
      <dgm:t>
        <a:bodyPr/>
        <a:lstStyle/>
        <a:p>
          <a:endParaRPr lang="en-US"/>
        </a:p>
      </dgm:t>
    </dgm:pt>
    <dgm:pt modelId="{896630FA-DB4B-412E-A375-470B93A3FF85}" type="sibTrans" cxnId="{726D6BB4-97C1-49DA-AD07-06CA93D44B74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83E62B-BF4B-4A73-A0B2-0339D2497C7C}" type="presOf" srcId="{FBDB2144-2224-4E20-A829-B4712AE82FEE}" destId="{E95B3B74-FA07-4EB8-B4A5-CFBF3435BF61}" srcOrd="0" destOrd="2" presId="urn:microsoft.com/office/officeart/2005/8/layout/list1"/>
    <dgm:cxn modelId="{EF1FC246-1125-4DD5-9157-E014AAE68B93}" type="presOf" srcId="{D0774D55-65B0-4E2E-B948-49FF28501AC7}" destId="{E95B3B74-FA07-4EB8-B4A5-CFBF3435BF61}" srcOrd="0" destOrd="4" presId="urn:microsoft.com/office/officeart/2005/8/layout/list1"/>
    <dgm:cxn modelId="{2E0EC1BB-FA4E-45E7-996C-DDAC151ADE6F}" type="presOf" srcId="{9D3FB787-B82F-4D16-8BBA-824224787792}" destId="{6C9DAE18-A4F7-4BAB-AC44-68BB74B0A5D8}" srcOrd="0" destOrd="0" presId="urn:microsoft.com/office/officeart/2005/8/layout/list1"/>
    <dgm:cxn modelId="{726D6BB4-97C1-49DA-AD07-06CA93D44B74}" srcId="{C1D661CD-946F-4873-9292-5B8087B49EFB}" destId="{D0774D55-65B0-4E2E-B948-49FF28501AC7}" srcOrd="4" destOrd="0" parTransId="{B90E92BB-4FEA-4BCB-9977-533D412E71B5}" sibTransId="{896630FA-DB4B-412E-A375-470B93A3FF85}"/>
    <dgm:cxn modelId="{B6059DAF-C2DD-4290-A618-BFBDACCFEB9F}" type="presOf" srcId="{C1D661CD-946F-4873-9292-5B8087B49EFB}" destId="{ACAA11B6-823F-4084-BF2C-CD4AF7484A0B}" srcOrd="0" destOrd="0" presId="urn:microsoft.com/office/officeart/2005/8/layout/list1"/>
    <dgm:cxn modelId="{AB9A6B53-965D-4292-886B-EC50AD5F00E4}" srcId="{C1D661CD-946F-4873-9292-5B8087B49EFB}" destId="{BF9E9782-15BC-4426-995C-3F0EABAB50EF}" srcOrd="3" destOrd="0" parTransId="{E8C8A88C-F684-4ED9-AD7F-FCF3F4E1E5E4}" sibTransId="{03768364-3CC5-44AD-B7B0-CDBC0E09B12E}"/>
    <dgm:cxn modelId="{57994FB1-7A0A-4212-984F-EE87F105AEFE}" type="presOf" srcId="{5967E784-CD19-4CB1-AFB9-817F6BF4B2EB}" destId="{E95B3B74-FA07-4EB8-B4A5-CFBF3435BF61}" srcOrd="0" destOrd="1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908DB8CC-307F-4CFE-8147-BB5B72C162DE}" srcId="{C1D661CD-946F-4873-9292-5B8087B49EFB}" destId="{FBDB2144-2224-4E20-A829-B4712AE82FEE}" srcOrd="2" destOrd="0" parTransId="{CE4F804A-2E43-42F7-A347-6277EDC26C4B}" sibTransId="{1A483310-4BE0-4EC8-B2E0-9251CB7CF37F}"/>
    <dgm:cxn modelId="{875FDE8C-582E-4E71-B37C-07604D66D1E5}" type="presOf" srcId="{B7AB0155-4CE4-4D2E-902E-C8BC25082725}" destId="{E95B3B74-FA07-4EB8-B4A5-CFBF3435BF61}" srcOrd="0" destOrd="0" presId="urn:microsoft.com/office/officeart/2005/8/layout/list1"/>
    <dgm:cxn modelId="{C42DC83B-CFAE-4C15-A5E7-CE3FC4013B78}" srcId="{C1D661CD-946F-4873-9292-5B8087B49EFB}" destId="{5967E784-CD19-4CB1-AFB9-817F6BF4B2EB}" srcOrd="1" destOrd="0" parTransId="{D53D8A81-3A33-49DB-9789-EB20C345FCB2}" sibTransId="{CB613487-8F2F-428C-878E-75F0E8E2D671}"/>
    <dgm:cxn modelId="{5AA3AF97-0BD0-4344-BAA5-1AF4F6218F40}" type="presOf" srcId="{BF9E9782-15BC-4426-995C-3F0EABAB50EF}" destId="{E95B3B74-FA07-4EB8-B4A5-CFBF3435BF61}" srcOrd="0" destOrd="3" presId="urn:microsoft.com/office/officeart/2005/8/layout/list1"/>
    <dgm:cxn modelId="{83892664-046D-4261-AFEC-6942938C3A24}" type="presOf" srcId="{C1D661CD-946F-4873-9292-5B8087B49EFB}" destId="{B3C4A46E-D1B0-412C-A0F0-4153F65971F5}" srcOrd="1" destOrd="0" presId="urn:microsoft.com/office/officeart/2005/8/layout/list1"/>
    <dgm:cxn modelId="{6D13AF9B-7888-456B-B570-F7395C3B8FB2}" type="presParOf" srcId="{6C9DAE18-A4F7-4BAB-AC44-68BB74B0A5D8}" destId="{AA41785A-B2E4-47FB-BFF8-16BB3178018A}" srcOrd="0" destOrd="0" presId="urn:microsoft.com/office/officeart/2005/8/layout/list1"/>
    <dgm:cxn modelId="{4D368DA2-F8B0-4A08-96ED-51305AA02003}" type="presParOf" srcId="{AA41785A-B2E4-47FB-BFF8-16BB3178018A}" destId="{ACAA11B6-823F-4084-BF2C-CD4AF7484A0B}" srcOrd="0" destOrd="0" presId="urn:microsoft.com/office/officeart/2005/8/layout/list1"/>
    <dgm:cxn modelId="{80424C6C-82BE-4124-8E2D-830B2CD960F1}" type="presParOf" srcId="{AA41785A-B2E4-47FB-BFF8-16BB3178018A}" destId="{B3C4A46E-D1B0-412C-A0F0-4153F65971F5}" srcOrd="1" destOrd="0" presId="urn:microsoft.com/office/officeart/2005/8/layout/list1"/>
    <dgm:cxn modelId="{0F3426C1-A64F-45E3-B805-F764599D7470}" type="presParOf" srcId="{6C9DAE18-A4F7-4BAB-AC44-68BB74B0A5D8}" destId="{EBA0D3BF-6B92-4584-AA78-6EDC0CA36069}" srcOrd="1" destOrd="0" presId="urn:microsoft.com/office/officeart/2005/8/layout/list1"/>
    <dgm:cxn modelId="{B54E70FB-5FD4-4A00-A835-D06D43E6425F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EF1E04-4073-45E5-9001-3C4888217AB7}" type="doc">
      <dgm:prSet loTypeId="urn:microsoft.com/office/officeart/2005/8/layout/h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EAC530-DA2F-4683-BBE8-D2E820234100}">
      <dgm:prSet phldrT="[Text]"/>
      <dgm:spPr/>
      <dgm:t>
        <a:bodyPr/>
        <a:lstStyle/>
        <a:p>
          <a:pPr algn="ctr"/>
          <a:r>
            <a:rPr lang="en-US" b="1" dirty="0" smtClean="0"/>
            <a:t>Voice-Enabled Picking</a:t>
          </a:r>
          <a:endParaRPr lang="en-US" b="1" dirty="0"/>
        </a:p>
      </dgm:t>
    </dgm:pt>
    <dgm:pt modelId="{8D374D9D-33D9-4440-8EF2-DAEC4B89D356}" type="parTrans" cxnId="{8638B44E-314E-4ABF-944C-C863DB64FCF2}">
      <dgm:prSet/>
      <dgm:spPr/>
      <dgm:t>
        <a:bodyPr/>
        <a:lstStyle/>
        <a:p>
          <a:endParaRPr lang="en-US"/>
        </a:p>
      </dgm:t>
    </dgm:pt>
    <dgm:pt modelId="{9E30ECD4-3F3F-4717-915F-3C7ECFD9BC0E}" type="sibTrans" cxnId="{8638B44E-314E-4ABF-944C-C863DB64FCF2}">
      <dgm:prSet/>
      <dgm:spPr/>
      <dgm:t>
        <a:bodyPr/>
        <a:lstStyle/>
        <a:p>
          <a:endParaRPr lang="en-US"/>
        </a:p>
      </dgm:t>
    </dgm:pt>
    <dgm:pt modelId="{6204D7AA-93F7-41FE-BE1D-69477F073863}">
      <dgm:prSet phldrT="[Text]"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&gt;20% improvement in productivity</a:t>
          </a:r>
          <a:endParaRPr lang="en-US" dirty="0"/>
        </a:p>
      </dgm:t>
    </dgm:pt>
    <dgm:pt modelId="{E8BF20EA-24BC-44A1-BB7D-FE488E06E500}" type="parTrans" cxnId="{1CE4048C-43E9-4F2A-AF82-21CAFEF1D0ED}">
      <dgm:prSet/>
      <dgm:spPr/>
      <dgm:t>
        <a:bodyPr/>
        <a:lstStyle/>
        <a:p>
          <a:endParaRPr lang="en-US"/>
        </a:p>
      </dgm:t>
    </dgm:pt>
    <dgm:pt modelId="{AA2255A4-C23A-4FB8-94E1-F96AEC2EC1EA}" type="sibTrans" cxnId="{1CE4048C-43E9-4F2A-AF82-21CAFEF1D0ED}">
      <dgm:prSet/>
      <dgm:spPr/>
      <dgm:t>
        <a:bodyPr/>
        <a:lstStyle/>
        <a:p>
          <a:endParaRPr lang="en-US"/>
        </a:p>
      </dgm:t>
    </dgm:pt>
    <dgm:pt modelId="{972503DF-B67E-4AEB-A8A4-6D69733B8A8A}">
      <dgm:prSet phldrT="[Text]"/>
      <dgm:spPr/>
      <dgm:t>
        <a:bodyPr/>
        <a:lstStyle/>
        <a:p>
          <a:r>
            <a:rPr lang="en-US" b="1" dirty="0" smtClean="0"/>
            <a:t>Voice-Enabled Put Away and Replenishment </a:t>
          </a:r>
          <a:endParaRPr lang="en-US" b="1" dirty="0"/>
        </a:p>
      </dgm:t>
    </dgm:pt>
    <dgm:pt modelId="{CFC9D23F-8BF7-4366-854E-6C74D443A721}" type="parTrans" cxnId="{34131F2F-882A-44F5-852D-F8D4EF51A219}">
      <dgm:prSet/>
      <dgm:spPr/>
      <dgm:t>
        <a:bodyPr/>
        <a:lstStyle/>
        <a:p>
          <a:endParaRPr lang="en-US"/>
        </a:p>
      </dgm:t>
    </dgm:pt>
    <dgm:pt modelId="{289E7110-7164-4AC7-9B28-50CD00AB639E}" type="sibTrans" cxnId="{34131F2F-882A-44F5-852D-F8D4EF51A219}">
      <dgm:prSet/>
      <dgm:spPr/>
      <dgm:t>
        <a:bodyPr/>
        <a:lstStyle/>
        <a:p>
          <a:endParaRPr lang="en-US"/>
        </a:p>
      </dgm:t>
    </dgm:pt>
    <dgm:pt modelId="{E14F8B3A-4841-4F64-AA66-D1F1C35BD5FD}">
      <dgm:prSet phldrT="[Text]"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20% increase in productivity while increasing volume</a:t>
          </a:r>
          <a:endParaRPr lang="en-US" dirty="0"/>
        </a:p>
      </dgm:t>
    </dgm:pt>
    <dgm:pt modelId="{6E5D9528-7FE9-4006-881F-3B9B5DF0C127}" type="parTrans" cxnId="{75A41649-ED2D-480E-B8E2-C74B61D56A03}">
      <dgm:prSet/>
      <dgm:spPr/>
      <dgm:t>
        <a:bodyPr/>
        <a:lstStyle/>
        <a:p>
          <a:endParaRPr lang="en-US"/>
        </a:p>
      </dgm:t>
    </dgm:pt>
    <dgm:pt modelId="{EEA6220E-D51B-4907-8C5F-C374C1B3118C}" type="sibTrans" cxnId="{75A41649-ED2D-480E-B8E2-C74B61D56A03}">
      <dgm:prSet/>
      <dgm:spPr/>
      <dgm:t>
        <a:bodyPr/>
        <a:lstStyle/>
        <a:p>
          <a:endParaRPr lang="en-US"/>
        </a:p>
      </dgm:t>
    </dgm:pt>
    <dgm:pt modelId="{BD8EC957-02D9-4815-9DE3-F0AFCB71DE6D}">
      <dgm:prSet/>
      <dgm:spPr/>
      <dgm:t>
        <a:bodyPr/>
        <a:lstStyle/>
        <a:p>
          <a:r>
            <a:rPr lang="en-US" b="1" dirty="0" smtClean="0"/>
            <a:t>Voice-Enabled Loading</a:t>
          </a:r>
          <a:endParaRPr lang="en-US" b="1" dirty="0"/>
        </a:p>
      </dgm:t>
    </dgm:pt>
    <dgm:pt modelId="{7FE5C6BB-6B8A-445C-B53E-454B31CF616E}" type="parTrans" cxnId="{DE95F433-040E-481A-9801-E584A6164AD2}">
      <dgm:prSet/>
      <dgm:spPr/>
      <dgm:t>
        <a:bodyPr/>
        <a:lstStyle/>
        <a:p>
          <a:endParaRPr lang="en-US"/>
        </a:p>
      </dgm:t>
    </dgm:pt>
    <dgm:pt modelId="{55AA3459-C3F9-4636-9D8D-A72FBF91466A}" type="sibTrans" cxnId="{DE95F433-040E-481A-9801-E584A6164AD2}">
      <dgm:prSet/>
      <dgm:spPr/>
      <dgm:t>
        <a:bodyPr/>
        <a:lstStyle/>
        <a:p>
          <a:endParaRPr lang="en-US"/>
        </a:p>
      </dgm:t>
    </dgm:pt>
    <dgm:pt modelId="{8C919F80-1052-4FBC-82C8-D1862027596C}">
      <dgm:prSet/>
      <dgm:spPr/>
      <dgm:t>
        <a:bodyPr/>
        <a:lstStyle/>
        <a:p>
          <a:r>
            <a:rPr lang="en-US" b="1" dirty="0" smtClean="0"/>
            <a:t>Voice-Enabled Receiving</a:t>
          </a:r>
          <a:endParaRPr lang="en-US" b="1" dirty="0"/>
        </a:p>
      </dgm:t>
    </dgm:pt>
    <dgm:pt modelId="{EE9164CC-9F92-4232-B375-A00C6AABC4B9}" type="parTrans" cxnId="{809DDCE2-01E8-4678-BDE0-044FF855A572}">
      <dgm:prSet/>
      <dgm:spPr/>
      <dgm:t>
        <a:bodyPr/>
        <a:lstStyle/>
        <a:p>
          <a:endParaRPr lang="en-US"/>
        </a:p>
      </dgm:t>
    </dgm:pt>
    <dgm:pt modelId="{05D22DF7-8DA5-4A99-B3EB-3125B6305EEC}" type="sibTrans" cxnId="{809DDCE2-01E8-4678-BDE0-044FF855A572}">
      <dgm:prSet/>
      <dgm:spPr/>
      <dgm:t>
        <a:bodyPr/>
        <a:lstStyle/>
        <a:p>
          <a:endParaRPr lang="en-US"/>
        </a:p>
      </dgm:t>
    </dgm:pt>
    <dgm:pt modelId="{36C6AD54-1875-4F46-950C-915C9ED3A074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Up to 99.95% order accuracy</a:t>
          </a:r>
          <a:endParaRPr lang="en-US" dirty="0">
            <a:ea typeface="MS PGothic"/>
            <a:cs typeface="MS PGothic"/>
          </a:endParaRPr>
        </a:p>
      </dgm:t>
    </dgm:pt>
    <dgm:pt modelId="{8B8DB53F-3CE9-4C19-AB99-9EE9702FD32B}" type="parTrans" cxnId="{E1BA7844-B759-4034-AB9A-F24C591E4166}">
      <dgm:prSet/>
      <dgm:spPr/>
      <dgm:t>
        <a:bodyPr/>
        <a:lstStyle/>
        <a:p>
          <a:endParaRPr lang="en-US"/>
        </a:p>
      </dgm:t>
    </dgm:pt>
    <dgm:pt modelId="{2566BCD1-1867-4040-B140-E82A990EE94F}" type="sibTrans" cxnId="{E1BA7844-B759-4034-AB9A-F24C591E4166}">
      <dgm:prSet/>
      <dgm:spPr/>
      <dgm:t>
        <a:bodyPr/>
        <a:lstStyle/>
        <a:p>
          <a:endParaRPr lang="en-US"/>
        </a:p>
      </dgm:t>
    </dgm:pt>
    <dgm:pt modelId="{792922FB-6AC2-4D5E-9009-D4FB8CF51797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50% reduction in training time</a:t>
          </a:r>
          <a:endParaRPr lang="en-US" dirty="0">
            <a:ea typeface="MS PGothic"/>
            <a:cs typeface="MS PGothic"/>
          </a:endParaRPr>
        </a:p>
      </dgm:t>
    </dgm:pt>
    <dgm:pt modelId="{29E83246-109A-4950-A91B-FC772DD7423E}" type="parTrans" cxnId="{D1C430F9-A180-445E-9967-CA0237EE9E3B}">
      <dgm:prSet/>
      <dgm:spPr/>
      <dgm:t>
        <a:bodyPr/>
        <a:lstStyle/>
        <a:p>
          <a:endParaRPr lang="en-US"/>
        </a:p>
      </dgm:t>
    </dgm:pt>
    <dgm:pt modelId="{2D00F8ED-BDF1-4C39-BCB2-831DD82DCCD1}" type="sibTrans" cxnId="{D1C430F9-A180-445E-9967-CA0237EE9E3B}">
      <dgm:prSet/>
      <dgm:spPr/>
      <dgm:t>
        <a:bodyPr/>
        <a:lstStyle/>
        <a:p>
          <a:endParaRPr lang="en-US"/>
        </a:p>
      </dgm:t>
    </dgm:pt>
    <dgm:pt modelId="{D29E9B27-A1AC-4185-B93B-EB17FFECE452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52% improvement in replenishment rate (pallet/hr)</a:t>
          </a:r>
          <a:endParaRPr lang="en-US" dirty="0">
            <a:ea typeface="MS PGothic"/>
            <a:cs typeface="MS PGothic"/>
          </a:endParaRPr>
        </a:p>
      </dgm:t>
    </dgm:pt>
    <dgm:pt modelId="{B52F993E-F483-4CDB-9D1A-D7F51C5C253E}" type="parTrans" cxnId="{C3DF96A8-1D9F-4838-8CF9-6EB4B53447B4}">
      <dgm:prSet/>
      <dgm:spPr/>
      <dgm:t>
        <a:bodyPr/>
        <a:lstStyle/>
        <a:p>
          <a:endParaRPr lang="en-US"/>
        </a:p>
      </dgm:t>
    </dgm:pt>
    <dgm:pt modelId="{5C1DFF4A-7414-4B15-88AA-D48D7A58CAC9}" type="sibTrans" cxnId="{C3DF96A8-1D9F-4838-8CF9-6EB4B53447B4}">
      <dgm:prSet/>
      <dgm:spPr/>
      <dgm:t>
        <a:bodyPr/>
        <a:lstStyle/>
        <a:p>
          <a:endParaRPr lang="en-US"/>
        </a:p>
      </dgm:t>
    </dgm:pt>
    <dgm:pt modelId="{A2DC75B2-E307-4A69-AD70-555CDAE2C820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67% reduction in training time</a:t>
          </a:r>
          <a:endParaRPr lang="en-US" dirty="0">
            <a:ea typeface="MS PGothic"/>
            <a:cs typeface="MS PGothic"/>
          </a:endParaRPr>
        </a:p>
      </dgm:t>
    </dgm:pt>
    <dgm:pt modelId="{0A11891B-EB5A-442B-962C-81051955E002}" type="parTrans" cxnId="{6C3594F1-933B-4E86-9525-E97EBE3DAF9C}">
      <dgm:prSet/>
      <dgm:spPr/>
      <dgm:t>
        <a:bodyPr/>
        <a:lstStyle/>
        <a:p>
          <a:endParaRPr lang="en-US"/>
        </a:p>
      </dgm:t>
    </dgm:pt>
    <dgm:pt modelId="{1FB5EF56-FA0E-4F50-8162-3CBE88B83EC1}" type="sibTrans" cxnId="{6C3594F1-933B-4E86-9525-E97EBE3DAF9C}">
      <dgm:prSet/>
      <dgm:spPr/>
      <dgm:t>
        <a:bodyPr/>
        <a:lstStyle/>
        <a:p>
          <a:endParaRPr lang="en-US"/>
        </a:p>
      </dgm:t>
    </dgm:pt>
    <dgm:pt modelId="{D8E83175-16D6-4CC8-9ECD-644C941C7EF0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&gt;20% increase in productivity while increasing volume</a:t>
          </a:r>
          <a:endParaRPr lang="en-US" dirty="0"/>
        </a:p>
      </dgm:t>
    </dgm:pt>
    <dgm:pt modelId="{6B703D4A-96D4-4234-982A-E684D1C19975}" type="parTrans" cxnId="{5447BEF2-AB36-4AE0-9C3E-4C45D3A17022}">
      <dgm:prSet/>
      <dgm:spPr/>
      <dgm:t>
        <a:bodyPr/>
        <a:lstStyle/>
        <a:p>
          <a:endParaRPr lang="en-US"/>
        </a:p>
      </dgm:t>
    </dgm:pt>
    <dgm:pt modelId="{8336B9C3-53CB-482F-82A2-44C60A61AD12}" type="sibTrans" cxnId="{5447BEF2-AB36-4AE0-9C3E-4C45D3A17022}">
      <dgm:prSet/>
      <dgm:spPr/>
      <dgm:t>
        <a:bodyPr/>
        <a:lstStyle/>
        <a:p>
          <a:endParaRPr lang="en-US"/>
        </a:p>
      </dgm:t>
    </dgm:pt>
    <dgm:pt modelId="{B71DB573-00B6-4ADC-923F-5F6F707471E0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Reduced floor space—doors turn faster</a:t>
          </a:r>
          <a:endParaRPr lang="en-US" dirty="0">
            <a:ea typeface="MS PGothic"/>
            <a:cs typeface="MS PGothic"/>
          </a:endParaRPr>
        </a:p>
      </dgm:t>
    </dgm:pt>
    <dgm:pt modelId="{2D168179-6C1E-41FB-BD6D-CCAA522ACEAF}" type="parTrans" cxnId="{7FC338B7-8BD1-4A81-9275-67E008B22302}">
      <dgm:prSet/>
      <dgm:spPr/>
      <dgm:t>
        <a:bodyPr/>
        <a:lstStyle/>
        <a:p>
          <a:endParaRPr lang="en-US"/>
        </a:p>
      </dgm:t>
    </dgm:pt>
    <dgm:pt modelId="{7E799B3E-A2D2-4ADA-A876-27247F90E337}" type="sibTrans" cxnId="{7FC338B7-8BD1-4A81-9275-67E008B22302}">
      <dgm:prSet/>
      <dgm:spPr/>
      <dgm:t>
        <a:bodyPr/>
        <a:lstStyle/>
        <a:p>
          <a:endParaRPr lang="en-US"/>
        </a:p>
      </dgm:t>
    </dgm:pt>
    <dgm:pt modelId="{5B0753C1-E742-4387-A678-1291C40DF975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Eliminated double-check by a supervisor before receiving is complete</a:t>
          </a:r>
          <a:endParaRPr lang="en-US" dirty="0"/>
        </a:p>
      </dgm:t>
    </dgm:pt>
    <dgm:pt modelId="{464C63F0-0B1C-4E65-BE0B-2C981BB4618C}" type="parTrans" cxnId="{A1F53553-EDBD-4121-AEA4-84244EFB5C0E}">
      <dgm:prSet/>
      <dgm:spPr/>
      <dgm:t>
        <a:bodyPr/>
        <a:lstStyle/>
        <a:p>
          <a:endParaRPr lang="en-US"/>
        </a:p>
      </dgm:t>
    </dgm:pt>
    <dgm:pt modelId="{A3EBBBD5-CDA9-49C1-8573-5F938DBAF080}" type="sibTrans" cxnId="{A1F53553-EDBD-4121-AEA4-84244EFB5C0E}">
      <dgm:prSet/>
      <dgm:spPr/>
      <dgm:t>
        <a:bodyPr/>
        <a:lstStyle/>
        <a:p>
          <a:endParaRPr lang="en-US"/>
        </a:p>
      </dgm:t>
    </dgm:pt>
    <dgm:pt modelId="{A351EDE0-FAAA-43C1-A2F7-0DAA536D2469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Allowed use of labor standards with data capture</a:t>
          </a:r>
          <a:endParaRPr lang="en-US" dirty="0">
            <a:ea typeface="MS PGothic"/>
            <a:cs typeface="MS PGothic"/>
          </a:endParaRPr>
        </a:p>
      </dgm:t>
    </dgm:pt>
    <dgm:pt modelId="{1B73A6C9-F363-4E9B-AC72-605962A8B82B}" type="parTrans" cxnId="{FEE063C1-A61D-4C18-9C88-C53AA98DC6B5}">
      <dgm:prSet/>
      <dgm:spPr/>
      <dgm:t>
        <a:bodyPr/>
        <a:lstStyle/>
        <a:p>
          <a:endParaRPr lang="en-US"/>
        </a:p>
      </dgm:t>
    </dgm:pt>
    <dgm:pt modelId="{74970122-57B9-454A-9FD7-B43EB96DAE2D}" type="sibTrans" cxnId="{FEE063C1-A61D-4C18-9C88-C53AA98DC6B5}">
      <dgm:prSet/>
      <dgm:spPr/>
      <dgm:t>
        <a:bodyPr/>
        <a:lstStyle/>
        <a:p>
          <a:endParaRPr lang="en-US"/>
        </a:p>
      </dgm:t>
    </dgm:pt>
    <dgm:pt modelId="{2A786FEC-40D2-4671-8E9C-DD826FE9D9C9}" type="pres">
      <dgm:prSet presAssocID="{45EF1E04-4073-45E5-9001-3C4888217A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0EF755-8229-4091-8A54-DAE98D666B3A}" type="pres">
      <dgm:prSet presAssocID="{48EAC530-DA2F-4683-BBE8-D2E820234100}" presName="composite" presStyleCnt="0"/>
      <dgm:spPr/>
    </dgm:pt>
    <dgm:pt modelId="{7A3C563B-A6CA-4241-A61B-4C885A8A371F}" type="pres">
      <dgm:prSet presAssocID="{48EAC530-DA2F-4683-BBE8-D2E82023410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87CE2-8645-4182-9877-6E667E0604DC}" type="pres">
      <dgm:prSet presAssocID="{48EAC530-DA2F-4683-BBE8-D2E820234100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7DF68-9DB3-4B35-82AA-BEDA4FC514F7}" type="pres">
      <dgm:prSet presAssocID="{9E30ECD4-3F3F-4717-915F-3C7ECFD9BC0E}" presName="space" presStyleCnt="0"/>
      <dgm:spPr/>
    </dgm:pt>
    <dgm:pt modelId="{3E97ADA2-89E0-4F9A-989F-FCB5C3EDA353}" type="pres">
      <dgm:prSet presAssocID="{972503DF-B67E-4AEB-A8A4-6D69733B8A8A}" presName="composite" presStyleCnt="0"/>
      <dgm:spPr/>
    </dgm:pt>
    <dgm:pt modelId="{B0F9E281-79AC-455C-A5A8-3FA440CC944B}" type="pres">
      <dgm:prSet presAssocID="{972503DF-B67E-4AEB-A8A4-6D69733B8A8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C0A5-DFEB-4444-B829-43220A5458B7}" type="pres">
      <dgm:prSet presAssocID="{972503DF-B67E-4AEB-A8A4-6D69733B8A8A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47AC3-223D-4AD4-BC9F-10C503056560}" type="pres">
      <dgm:prSet presAssocID="{289E7110-7164-4AC7-9B28-50CD00AB639E}" presName="space" presStyleCnt="0"/>
      <dgm:spPr/>
    </dgm:pt>
    <dgm:pt modelId="{AAE410D9-49B4-4719-B6BC-9895EABC722C}" type="pres">
      <dgm:prSet presAssocID="{BD8EC957-02D9-4815-9DE3-F0AFCB71DE6D}" presName="composite" presStyleCnt="0"/>
      <dgm:spPr/>
    </dgm:pt>
    <dgm:pt modelId="{3C9DCB21-DF9E-43D6-829E-C5C769BF818D}" type="pres">
      <dgm:prSet presAssocID="{BD8EC957-02D9-4815-9DE3-F0AFCB71DE6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55F4-5DD9-4573-A0B8-20671CDFA924}" type="pres">
      <dgm:prSet presAssocID="{BD8EC957-02D9-4815-9DE3-F0AFCB71DE6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9C610F-9043-49A4-8D3B-97364B7C5659}" type="pres">
      <dgm:prSet presAssocID="{55AA3459-C3F9-4636-9D8D-A72FBF91466A}" presName="space" presStyleCnt="0"/>
      <dgm:spPr/>
    </dgm:pt>
    <dgm:pt modelId="{2893CBB4-BD04-4FF9-A6DE-210FCE577D74}" type="pres">
      <dgm:prSet presAssocID="{8C919F80-1052-4FBC-82C8-D1862027596C}" presName="composite" presStyleCnt="0"/>
      <dgm:spPr/>
    </dgm:pt>
    <dgm:pt modelId="{04398B91-28E5-45DF-9F22-7E09CC27BDDC}" type="pres">
      <dgm:prSet presAssocID="{8C919F80-1052-4FBC-82C8-D1862027596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CE0F2-FA53-4273-9A85-5550E54B1805}" type="pres">
      <dgm:prSet presAssocID="{8C919F80-1052-4FBC-82C8-D1862027596C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F91DDD-3086-42E8-AF4C-9E1FC6D63DCA}" type="presOf" srcId="{E14F8B3A-4841-4F64-AA66-D1F1C35BD5FD}" destId="{A582C0A5-DFEB-4444-B829-43220A5458B7}" srcOrd="0" destOrd="0" presId="urn:microsoft.com/office/officeart/2005/8/layout/hList1"/>
    <dgm:cxn modelId="{5447BEF2-AB36-4AE0-9C3E-4C45D3A17022}" srcId="{BD8EC957-02D9-4815-9DE3-F0AFCB71DE6D}" destId="{D8E83175-16D6-4CC8-9ECD-644C941C7EF0}" srcOrd="0" destOrd="0" parTransId="{6B703D4A-96D4-4234-982A-E684D1C19975}" sibTransId="{8336B9C3-53CB-482F-82A2-44C60A61AD12}"/>
    <dgm:cxn modelId="{A1F53553-EDBD-4121-AEA4-84244EFB5C0E}" srcId="{8C919F80-1052-4FBC-82C8-D1862027596C}" destId="{5B0753C1-E742-4387-A678-1291C40DF975}" srcOrd="0" destOrd="0" parTransId="{464C63F0-0B1C-4E65-BE0B-2C981BB4618C}" sibTransId="{A3EBBBD5-CDA9-49C1-8573-5F938DBAF080}"/>
    <dgm:cxn modelId="{DE95F433-040E-481A-9801-E584A6164AD2}" srcId="{45EF1E04-4073-45E5-9001-3C4888217AB7}" destId="{BD8EC957-02D9-4815-9DE3-F0AFCB71DE6D}" srcOrd="2" destOrd="0" parTransId="{7FE5C6BB-6B8A-445C-B53E-454B31CF616E}" sibTransId="{55AA3459-C3F9-4636-9D8D-A72FBF91466A}"/>
    <dgm:cxn modelId="{555F1A02-26C2-45FF-B988-79812B1664EB}" type="presOf" srcId="{D29E9B27-A1AC-4185-B93B-EB17FFECE452}" destId="{A582C0A5-DFEB-4444-B829-43220A5458B7}" srcOrd="0" destOrd="1" presId="urn:microsoft.com/office/officeart/2005/8/layout/hList1"/>
    <dgm:cxn modelId="{E1BA7844-B759-4034-AB9A-F24C591E4166}" srcId="{48EAC530-DA2F-4683-BBE8-D2E820234100}" destId="{36C6AD54-1875-4F46-950C-915C9ED3A074}" srcOrd="1" destOrd="0" parTransId="{8B8DB53F-3CE9-4C19-AB99-9EE9702FD32B}" sibTransId="{2566BCD1-1867-4040-B140-E82A990EE94F}"/>
    <dgm:cxn modelId="{07D90680-D591-4FF7-BC2A-8171C3DF374C}" type="presOf" srcId="{D8E83175-16D6-4CC8-9ECD-644C941C7EF0}" destId="{628955F4-5DD9-4573-A0B8-20671CDFA924}" srcOrd="0" destOrd="0" presId="urn:microsoft.com/office/officeart/2005/8/layout/hList1"/>
    <dgm:cxn modelId="{3E7924C6-D623-4409-B1C5-C69D0EE726C8}" type="presOf" srcId="{792922FB-6AC2-4D5E-9009-D4FB8CF51797}" destId="{77287CE2-8645-4182-9877-6E667E0604DC}" srcOrd="0" destOrd="2" presId="urn:microsoft.com/office/officeart/2005/8/layout/hList1"/>
    <dgm:cxn modelId="{132A5A6F-4DA5-422C-B8D9-24184B9C264A}" type="presOf" srcId="{BD8EC957-02D9-4815-9DE3-F0AFCB71DE6D}" destId="{3C9DCB21-DF9E-43D6-829E-C5C769BF818D}" srcOrd="0" destOrd="0" presId="urn:microsoft.com/office/officeart/2005/8/layout/hList1"/>
    <dgm:cxn modelId="{C0059D5A-EE7F-4560-BB6F-DF9900A45C1E}" type="presOf" srcId="{972503DF-B67E-4AEB-A8A4-6D69733B8A8A}" destId="{B0F9E281-79AC-455C-A5A8-3FA440CC944B}" srcOrd="0" destOrd="0" presId="urn:microsoft.com/office/officeart/2005/8/layout/hList1"/>
    <dgm:cxn modelId="{41F4919D-76F3-4124-8E97-5F07994DEFDE}" type="presOf" srcId="{48EAC530-DA2F-4683-BBE8-D2E820234100}" destId="{7A3C563B-A6CA-4241-A61B-4C885A8A371F}" srcOrd="0" destOrd="0" presId="urn:microsoft.com/office/officeart/2005/8/layout/hList1"/>
    <dgm:cxn modelId="{7FC338B7-8BD1-4A81-9275-67E008B22302}" srcId="{BD8EC957-02D9-4815-9DE3-F0AFCB71DE6D}" destId="{B71DB573-00B6-4ADC-923F-5F6F707471E0}" srcOrd="1" destOrd="0" parTransId="{2D168179-6C1E-41FB-BD6D-CCAA522ACEAF}" sibTransId="{7E799B3E-A2D2-4ADA-A876-27247F90E337}"/>
    <dgm:cxn modelId="{678BAFF8-1194-4EA0-9519-C12352C16E62}" type="presOf" srcId="{45EF1E04-4073-45E5-9001-3C4888217AB7}" destId="{2A786FEC-40D2-4671-8E9C-DD826FE9D9C9}" srcOrd="0" destOrd="0" presId="urn:microsoft.com/office/officeart/2005/8/layout/hList1"/>
    <dgm:cxn modelId="{6C3594F1-933B-4E86-9525-E97EBE3DAF9C}" srcId="{972503DF-B67E-4AEB-A8A4-6D69733B8A8A}" destId="{A2DC75B2-E307-4A69-AD70-555CDAE2C820}" srcOrd="2" destOrd="0" parTransId="{0A11891B-EB5A-442B-962C-81051955E002}" sibTransId="{1FB5EF56-FA0E-4F50-8162-3CBE88B83EC1}"/>
    <dgm:cxn modelId="{12A2DF88-8F69-4E9B-934F-BFCD9F4846C2}" type="presOf" srcId="{6204D7AA-93F7-41FE-BE1D-69477F073863}" destId="{77287CE2-8645-4182-9877-6E667E0604DC}" srcOrd="0" destOrd="0" presId="urn:microsoft.com/office/officeart/2005/8/layout/hList1"/>
    <dgm:cxn modelId="{F7B4451C-3654-4E95-A516-CCBFAB8F7D71}" type="presOf" srcId="{8C919F80-1052-4FBC-82C8-D1862027596C}" destId="{04398B91-28E5-45DF-9F22-7E09CC27BDDC}" srcOrd="0" destOrd="0" presId="urn:microsoft.com/office/officeart/2005/8/layout/hList1"/>
    <dgm:cxn modelId="{D1C430F9-A180-445E-9967-CA0237EE9E3B}" srcId="{48EAC530-DA2F-4683-BBE8-D2E820234100}" destId="{792922FB-6AC2-4D5E-9009-D4FB8CF51797}" srcOrd="2" destOrd="0" parTransId="{29E83246-109A-4950-A91B-FC772DD7423E}" sibTransId="{2D00F8ED-BDF1-4C39-BCB2-831DD82DCCD1}"/>
    <dgm:cxn modelId="{809DDCE2-01E8-4678-BDE0-044FF855A572}" srcId="{45EF1E04-4073-45E5-9001-3C4888217AB7}" destId="{8C919F80-1052-4FBC-82C8-D1862027596C}" srcOrd="3" destOrd="0" parTransId="{EE9164CC-9F92-4232-B375-A00C6AABC4B9}" sibTransId="{05D22DF7-8DA5-4A99-B3EB-3125B6305EEC}"/>
    <dgm:cxn modelId="{FA076EB1-A053-4F77-9628-CECCE2BF077A}" type="presOf" srcId="{A351EDE0-FAAA-43C1-A2F7-0DAA536D2469}" destId="{606CE0F2-FA53-4273-9A85-5550E54B1805}" srcOrd="0" destOrd="1" presId="urn:microsoft.com/office/officeart/2005/8/layout/hList1"/>
    <dgm:cxn modelId="{FEE063C1-A61D-4C18-9C88-C53AA98DC6B5}" srcId="{8C919F80-1052-4FBC-82C8-D1862027596C}" destId="{A351EDE0-FAAA-43C1-A2F7-0DAA536D2469}" srcOrd="1" destOrd="0" parTransId="{1B73A6C9-F363-4E9B-AC72-605962A8B82B}" sibTransId="{74970122-57B9-454A-9FD7-B43EB96DAE2D}"/>
    <dgm:cxn modelId="{34131F2F-882A-44F5-852D-F8D4EF51A219}" srcId="{45EF1E04-4073-45E5-9001-3C4888217AB7}" destId="{972503DF-B67E-4AEB-A8A4-6D69733B8A8A}" srcOrd="1" destOrd="0" parTransId="{CFC9D23F-8BF7-4366-854E-6C74D443A721}" sibTransId="{289E7110-7164-4AC7-9B28-50CD00AB639E}"/>
    <dgm:cxn modelId="{F9267614-5233-4A2D-A1AD-3D4BD490307E}" type="presOf" srcId="{B71DB573-00B6-4ADC-923F-5F6F707471E0}" destId="{628955F4-5DD9-4573-A0B8-20671CDFA924}" srcOrd="0" destOrd="1" presId="urn:microsoft.com/office/officeart/2005/8/layout/hList1"/>
    <dgm:cxn modelId="{D3721584-FCF3-4D58-8013-775DFF16B4F8}" type="presOf" srcId="{5B0753C1-E742-4387-A678-1291C40DF975}" destId="{606CE0F2-FA53-4273-9A85-5550E54B1805}" srcOrd="0" destOrd="0" presId="urn:microsoft.com/office/officeart/2005/8/layout/hList1"/>
    <dgm:cxn modelId="{75A41649-ED2D-480E-B8E2-C74B61D56A03}" srcId="{972503DF-B67E-4AEB-A8A4-6D69733B8A8A}" destId="{E14F8B3A-4841-4F64-AA66-D1F1C35BD5FD}" srcOrd="0" destOrd="0" parTransId="{6E5D9528-7FE9-4006-881F-3B9B5DF0C127}" sibTransId="{EEA6220E-D51B-4907-8C5F-C374C1B3118C}"/>
    <dgm:cxn modelId="{1CE4048C-43E9-4F2A-AF82-21CAFEF1D0ED}" srcId="{48EAC530-DA2F-4683-BBE8-D2E820234100}" destId="{6204D7AA-93F7-41FE-BE1D-69477F073863}" srcOrd="0" destOrd="0" parTransId="{E8BF20EA-24BC-44A1-BB7D-FE488E06E500}" sibTransId="{AA2255A4-C23A-4FB8-94E1-F96AEC2EC1EA}"/>
    <dgm:cxn modelId="{C3DF96A8-1D9F-4838-8CF9-6EB4B53447B4}" srcId="{972503DF-B67E-4AEB-A8A4-6D69733B8A8A}" destId="{D29E9B27-A1AC-4185-B93B-EB17FFECE452}" srcOrd="1" destOrd="0" parTransId="{B52F993E-F483-4CDB-9D1A-D7F51C5C253E}" sibTransId="{5C1DFF4A-7414-4B15-88AA-D48D7A58CAC9}"/>
    <dgm:cxn modelId="{8F6C9D21-E2DF-4A9E-A8B5-DCA00099418C}" type="presOf" srcId="{36C6AD54-1875-4F46-950C-915C9ED3A074}" destId="{77287CE2-8645-4182-9877-6E667E0604DC}" srcOrd="0" destOrd="1" presId="urn:microsoft.com/office/officeart/2005/8/layout/hList1"/>
    <dgm:cxn modelId="{8638B44E-314E-4ABF-944C-C863DB64FCF2}" srcId="{45EF1E04-4073-45E5-9001-3C4888217AB7}" destId="{48EAC530-DA2F-4683-BBE8-D2E820234100}" srcOrd="0" destOrd="0" parTransId="{8D374D9D-33D9-4440-8EF2-DAEC4B89D356}" sibTransId="{9E30ECD4-3F3F-4717-915F-3C7ECFD9BC0E}"/>
    <dgm:cxn modelId="{A57161BE-BE1D-43BC-8A94-E7847DE246EA}" type="presOf" srcId="{A2DC75B2-E307-4A69-AD70-555CDAE2C820}" destId="{A582C0A5-DFEB-4444-B829-43220A5458B7}" srcOrd="0" destOrd="2" presId="urn:microsoft.com/office/officeart/2005/8/layout/hList1"/>
    <dgm:cxn modelId="{58A38321-E41B-4048-B32E-74F4476E5794}" type="presParOf" srcId="{2A786FEC-40D2-4671-8E9C-DD826FE9D9C9}" destId="{8E0EF755-8229-4091-8A54-DAE98D666B3A}" srcOrd="0" destOrd="0" presId="urn:microsoft.com/office/officeart/2005/8/layout/hList1"/>
    <dgm:cxn modelId="{E31B2064-EC2E-4047-87F0-1824ED276B27}" type="presParOf" srcId="{8E0EF755-8229-4091-8A54-DAE98D666B3A}" destId="{7A3C563B-A6CA-4241-A61B-4C885A8A371F}" srcOrd="0" destOrd="0" presId="urn:microsoft.com/office/officeart/2005/8/layout/hList1"/>
    <dgm:cxn modelId="{8A58C104-416C-474D-B1A1-9C66F0EDE0F9}" type="presParOf" srcId="{8E0EF755-8229-4091-8A54-DAE98D666B3A}" destId="{77287CE2-8645-4182-9877-6E667E0604DC}" srcOrd="1" destOrd="0" presId="urn:microsoft.com/office/officeart/2005/8/layout/hList1"/>
    <dgm:cxn modelId="{FDA89F19-D303-4285-9A4F-20BA870F11AF}" type="presParOf" srcId="{2A786FEC-40D2-4671-8E9C-DD826FE9D9C9}" destId="{CEB7DF68-9DB3-4B35-82AA-BEDA4FC514F7}" srcOrd="1" destOrd="0" presId="urn:microsoft.com/office/officeart/2005/8/layout/hList1"/>
    <dgm:cxn modelId="{38A69B11-A206-4605-9B03-13534910B50C}" type="presParOf" srcId="{2A786FEC-40D2-4671-8E9C-DD826FE9D9C9}" destId="{3E97ADA2-89E0-4F9A-989F-FCB5C3EDA353}" srcOrd="2" destOrd="0" presId="urn:microsoft.com/office/officeart/2005/8/layout/hList1"/>
    <dgm:cxn modelId="{37F791A4-BB2A-4477-9508-D937BE894EF9}" type="presParOf" srcId="{3E97ADA2-89E0-4F9A-989F-FCB5C3EDA353}" destId="{B0F9E281-79AC-455C-A5A8-3FA440CC944B}" srcOrd="0" destOrd="0" presId="urn:microsoft.com/office/officeart/2005/8/layout/hList1"/>
    <dgm:cxn modelId="{141CC427-1BAE-49D0-B8E9-C7A012CA1AC7}" type="presParOf" srcId="{3E97ADA2-89E0-4F9A-989F-FCB5C3EDA353}" destId="{A582C0A5-DFEB-4444-B829-43220A5458B7}" srcOrd="1" destOrd="0" presId="urn:microsoft.com/office/officeart/2005/8/layout/hList1"/>
    <dgm:cxn modelId="{BF98C581-5D51-4AE7-8D1F-90FCA16A3651}" type="presParOf" srcId="{2A786FEC-40D2-4671-8E9C-DD826FE9D9C9}" destId="{95747AC3-223D-4AD4-BC9F-10C503056560}" srcOrd="3" destOrd="0" presId="urn:microsoft.com/office/officeart/2005/8/layout/hList1"/>
    <dgm:cxn modelId="{AE283033-ED72-492E-8513-354E50B75E70}" type="presParOf" srcId="{2A786FEC-40D2-4671-8E9C-DD826FE9D9C9}" destId="{AAE410D9-49B4-4719-B6BC-9895EABC722C}" srcOrd="4" destOrd="0" presId="urn:microsoft.com/office/officeart/2005/8/layout/hList1"/>
    <dgm:cxn modelId="{1133CAE4-A63B-497D-B1AE-59EE5C4B95B2}" type="presParOf" srcId="{AAE410D9-49B4-4719-B6BC-9895EABC722C}" destId="{3C9DCB21-DF9E-43D6-829E-C5C769BF818D}" srcOrd="0" destOrd="0" presId="urn:microsoft.com/office/officeart/2005/8/layout/hList1"/>
    <dgm:cxn modelId="{8D92C6B6-2250-4025-BCC8-D2B58C9556C4}" type="presParOf" srcId="{AAE410D9-49B4-4719-B6BC-9895EABC722C}" destId="{628955F4-5DD9-4573-A0B8-20671CDFA924}" srcOrd="1" destOrd="0" presId="urn:microsoft.com/office/officeart/2005/8/layout/hList1"/>
    <dgm:cxn modelId="{49F631A1-AA1A-456F-A69D-35B69AB48EFB}" type="presParOf" srcId="{2A786FEC-40D2-4671-8E9C-DD826FE9D9C9}" destId="{B19C610F-9043-49A4-8D3B-97364B7C5659}" srcOrd="5" destOrd="0" presId="urn:microsoft.com/office/officeart/2005/8/layout/hList1"/>
    <dgm:cxn modelId="{D3CF9814-F785-4076-AEB1-762B54FA8F07}" type="presParOf" srcId="{2A786FEC-40D2-4671-8E9C-DD826FE9D9C9}" destId="{2893CBB4-BD04-4FF9-A6DE-210FCE577D74}" srcOrd="6" destOrd="0" presId="urn:microsoft.com/office/officeart/2005/8/layout/hList1"/>
    <dgm:cxn modelId="{C947492C-BB61-48FA-9C9E-CE704E38FBA8}" type="presParOf" srcId="{2893CBB4-BD04-4FF9-A6DE-210FCE577D74}" destId="{04398B91-28E5-45DF-9F22-7E09CC27BDDC}" srcOrd="0" destOrd="0" presId="urn:microsoft.com/office/officeart/2005/8/layout/hList1"/>
    <dgm:cxn modelId="{BF85E86E-DCF8-4AFF-9235-F822F2E20C5B}" type="presParOf" srcId="{2893CBB4-BD04-4FF9-A6DE-210FCE577D74}" destId="{606CE0F2-FA53-4273-9A85-5550E54B180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33E62C-81F8-4B11-9910-6E13BC848B87}" type="doc">
      <dgm:prSet loTypeId="urn:microsoft.com/office/officeart/2005/8/layout/radial6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058C1D-B60E-4CD6-BE2C-893F9DCF577E}">
      <dgm:prSet phldrT="[Text]"/>
      <dgm:spPr/>
      <dgm:t>
        <a:bodyPr/>
        <a:lstStyle/>
        <a:p>
          <a:r>
            <a:rPr lang="en-US" dirty="0" smtClean="0"/>
            <a:t>RFgen</a:t>
          </a:r>
          <a:endParaRPr lang="en-US" dirty="0"/>
        </a:p>
      </dgm:t>
    </dgm:pt>
    <dgm:pt modelId="{8DDD2950-5DC3-4F4A-BED7-1FD02E861929}" type="parTrans" cxnId="{81836F11-5F21-4C5A-9CF4-45414A8349A2}">
      <dgm:prSet/>
      <dgm:spPr/>
      <dgm:t>
        <a:bodyPr/>
        <a:lstStyle/>
        <a:p>
          <a:endParaRPr lang="en-US"/>
        </a:p>
      </dgm:t>
    </dgm:pt>
    <dgm:pt modelId="{06A79E48-F622-46FA-815C-A8F592960D2D}" type="sibTrans" cxnId="{81836F11-5F21-4C5A-9CF4-45414A8349A2}">
      <dgm:prSet/>
      <dgm:spPr/>
      <dgm:t>
        <a:bodyPr/>
        <a:lstStyle/>
        <a:p>
          <a:endParaRPr lang="en-US"/>
        </a:p>
      </dgm:t>
    </dgm:pt>
    <dgm:pt modelId="{901043AD-8184-4B21-8934-0DD4EA5DE83F}">
      <dgm:prSet phldrT="[Text]"/>
      <dgm:spPr/>
      <dgm:t>
        <a:bodyPr/>
        <a:lstStyle/>
        <a:p>
          <a:r>
            <a:rPr lang="en-US" b="1" dirty="0" smtClean="0"/>
            <a:t>Software</a:t>
          </a:r>
          <a:endParaRPr lang="en-US" b="1" dirty="0"/>
        </a:p>
      </dgm:t>
    </dgm:pt>
    <dgm:pt modelId="{7DCFECCE-3443-419E-9F65-AD8EC2D29422}" type="parTrans" cxnId="{DB381153-84E4-4A1A-BE77-39FD433C5AFA}">
      <dgm:prSet/>
      <dgm:spPr/>
      <dgm:t>
        <a:bodyPr/>
        <a:lstStyle/>
        <a:p>
          <a:endParaRPr lang="en-US"/>
        </a:p>
      </dgm:t>
    </dgm:pt>
    <dgm:pt modelId="{0B5F3358-BC0D-4D92-90CB-B3950B526D53}" type="sibTrans" cxnId="{DB381153-84E4-4A1A-BE77-39FD433C5AFA}">
      <dgm:prSet/>
      <dgm:spPr/>
      <dgm:t>
        <a:bodyPr/>
        <a:lstStyle/>
        <a:p>
          <a:endParaRPr lang="en-US"/>
        </a:p>
      </dgm:t>
    </dgm:pt>
    <dgm:pt modelId="{DFC6268E-3FB4-431B-8C1C-0BB26FE23810}">
      <dgm:prSet phldrT="[Text]"/>
      <dgm:spPr/>
      <dgm:t>
        <a:bodyPr/>
        <a:lstStyle/>
        <a:p>
          <a:r>
            <a:rPr lang="en-US" b="1" dirty="0" smtClean="0"/>
            <a:t>Hardware</a:t>
          </a:r>
          <a:endParaRPr lang="en-US" b="1" dirty="0"/>
        </a:p>
      </dgm:t>
    </dgm:pt>
    <dgm:pt modelId="{F3310927-2295-40A1-860B-AFF911380567}" type="parTrans" cxnId="{5FEF4872-C9EF-4F55-B50F-A64D60208DBE}">
      <dgm:prSet/>
      <dgm:spPr/>
      <dgm:t>
        <a:bodyPr/>
        <a:lstStyle/>
        <a:p>
          <a:endParaRPr lang="en-US"/>
        </a:p>
      </dgm:t>
    </dgm:pt>
    <dgm:pt modelId="{9E25D80E-2186-408B-BE7E-9A9B2D6D5C21}" type="sibTrans" cxnId="{5FEF4872-C9EF-4F55-B50F-A64D60208DBE}">
      <dgm:prSet/>
      <dgm:spPr/>
      <dgm:t>
        <a:bodyPr/>
        <a:lstStyle/>
        <a:p>
          <a:endParaRPr lang="en-US"/>
        </a:p>
      </dgm:t>
    </dgm:pt>
    <dgm:pt modelId="{AE175ECE-B48E-4EC7-80AE-DB042B0BA1DF}">
      <dgm:prSet phldrT="[Text]"/>
      <dgm:spPr/>
      <dgm:t>
        <a:bodyPr/>
        <a:lstStyle/>
        <a:p>
          <a:r>
            <a:rPr lang="en-US" b="1" dirty="0" smtClean="0"/>
            <a:t>Professional Services</a:t>
          </a:r>
          <a:endParaRPr lang="en-US" b="1" dirty="0"/>
        </a:p>
      </dgm:t>
    </dgm:pt>
    <dgm:pt modelId="{A993A5A6-477F-4BD0-AC3E-01CED443194F}" type="parTrans" cxnId="{986B348D-08AF-4B73-ABB9-1A956F3FFA3A}">
      <dgm:prSet/>
      <dgm:spPr/>
      <dgm:t>
        <a:bodyPr/>
        <a:lstStyle/>
        <a:p>
          <a:endParaRPr lang="en-US"/>
        </a:p>
      </dgm:t>
    </dgm:pt>
    <dgm:pt modelId="{C85CA81D-F85C-44DA-871F-9776F8DBF62F}" type="sibTrans" cxnId="{986B348D-08AF-4B73-ABB9-1A956F3FFA3A}">
      <dgm:prSet/>
      <dgm:spPr/>
      <dgm:t>
        <a:bodyPr/>
        <a:lstStyle/>
        <a:p>
          <a:endParaRPr lang="en-US"/>
        </a:p>
      </dgm:t>
    </dgm:pt>
    <dgm:pt modelId="{50994BA7-BD54-4B01-A7E2-62F55B462766}">
      <dgm:prSet phldrT="[Text]"/>
      <dgm:spPr/>
      <dgm:t>
        <a:bodyPr/>
        <a:lstStyle/>
        <a:p>
          <a:r>
            <a:rPr lang="en-US" b="1" dirty="0" smtClean="0"/>
            <a:t>Support</a:t>
          </a:r>
          <a:endParaRPr lang="en-US" b="1" dirty="0"/>
        </a:p>
      </dgm:t>
    </dgm:pt>
    <dgm:pt modelId="{868F47E5-D11D-497F-B2D6-839442A0FB8D}" type="parTrans" cxnId="{A03C1C74-808D-463F-90A9-4177BEBA256E}">
      <dgm:prSet/>
      <dgm:spPr/>
      <dgm:t>
        <a:bodyPr/>
        <a:lstStyle/>
        <a:p>
          <a:endParaRPr lang="en-US"/>
        </a:p>
      </dgm:t>
    </dgm:pt>
    <dgm:pt modelId="{958082E3-DF22-465F-9C66-20E4D3B9B04B}" type="sibTrans" cxnId="{A03C1C74-808D-463F-90A9-4177BEBA256E}">
      <dgm:prSet/>
      <dgm:spPr/>
      <dgm:t>
        <a:bodyPr/>
        <a:lstStyle/>
        <a:p>
          <a:endParaRPr lang="en-US"/>
        </a:p>
      </dgm:t>
    </dgm:pt>
    <dgm:pt modelId="{4330ECD4-0560-4782-85EF-8E447B7387FE}" type="pres">
      <dgm:prSet presAssocID="{C333E62C-81F8-4B11-9910-6E13BC848B8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BD4022-04FC-47DA-97B9-2D580F9124E8}" type="pres">
      <dgm:prSet presAssocID="{61058C1D-B60E-4CD6-BE2C-893F9DCF577E}" presName="centerShape" presStyleLbl="node0" presStyleIdx="0" presStyleCnt="1"/>
      <dgm:spPr/>
      <dgm:t>
        <a:bodyPr/>
        <a:lstStyle/>
        <a:p>
          <a:endParaRPr lang="en-US"/>
        </a:p>
      </dgm:t>
    </dgm:pt>
    <dgm:pt modelId="{726847B2-61A5-4EDE-B2A1-7E481EDA7430}" type="pres">
      <dgm:prSet presAssocID="{901043AD-8184-4B21-8934-0DD4EA5DE83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AF44E-C961-4E6C-A1A5-0D4AE3036082}" type="pres">
      <dgm:prSet presAssocID="{901043AD-8184-4B21-8934-0DD4EA5DE83F}" presName="dummy" presStyleCnt="0"/>
      <dgm:spPr/>
    </dgm:pt>
    <dgm:pt modelId="{6E401DD9-4C5C-405E-9B5E-FF13E43A8F81}" type="pres">
      <dgm:prSet presAssocID="{0B5F3358-BC0D-4D92-90CB-B3950B526D5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D834690-01EE-41D0-B1A9-C1AF5A65162E}" type="pres">
      <dgm:prSet presAssocID="{DFC6268E-3FB4-431B-8C1C-0BB26FE2381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87CB5-9F96-4779-9DD1-A368D5373946}" type="pres">
      <dgm:prSet presAssocID="{DFC6268E-3FB4-431B-8C1C-0BB26FE23810}" presName="dummy" presStyleCnt="0"/>
      <dgm:spPr/>
    </dgm:pt>
    <dgm:pt modelId="{CFAECAF1-3AD0-487D-A461-53BCBB25E5DF}" type="pres">
      <dgm:prSet presAssocID="{9E25D80E-2186-408B-BE7E-9A9B2D6D5C2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6EDC41D0-015F-4F6A-9F12-91284B710BBA}" type="pres">
      <dgm:prSet presAssocID="{AE175ECE-B48E-4EC7-80AE-DB042B0BA1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90CA6-FD8C-4CE3-8F3A-871DBEE2CCAD}" type="pres">
      <dgm:prSet presAssocID="{AE175ECE-B48E-4EC7-80AE-DB042B0BA1DF}" presName="dummy" presStyleCnt="0"/>
      <dgm:spPr/>
    </dgm:pt>
    <dgm:pt modelId="{DFADE1E2-ACCC-4616-94A4-1CCE76130ECC}" type="pres">
      <dgm:prSet presAssocID="{C85CA81D-F85C-44DA-871F-9776F8DBF62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C62F0F-6488-4F36-B857-4ADE52A34430}" type="pres">
      <dgm:prSet presAssocID="{50994BA7-BD54-4B01-A7E2-62F55B46276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F9A48-70A3-4EB7-B679-CB908C0D23A5}" type="pres">
      <dgm:prSet presAssocID="{50994BA7-BD54-4B01-A7E2-62F55B462766}" presName="dummy" presStyleCnt="0"/>
      <dgm:spPr/>
    </dgm:pt>
    <dgm:pt modelId="{642CC11C-65A2-4D52-8B7B-CEA4B3C7AF26}" type="pres">
      <dgm:prSet presAssocID="{958082E3-DF22-465F-9C66-20E4D3B9B04B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AD283F74-2F56-42E8-9D07-3640A8DE84F6}" type="presOf" srcId="{958082E3-DF22-465F-9C66-20E4D3B9B04B}" destId="{642CC11C-65A2-4D52-8B7B-CEA4B3C7AF26}" srcOrd="0" destOrd="0" presId="urn:microsoft.com/office/officeart/2005/8/layout/radial6"/>
    <dgm:cxn modelId="{A1CD1074-D00D-42F9-A40D-904E01702181}" type="presOf" srcId="{C85CA81D-F85C-44DA-871F-9776F8DBF62F}" destId="{DFADE1E2-ACCC-4616-94A4-1CCE76130ECC}" srcOrd="0" destOrd="0" presId="urn:microsoft.com/office/officeart/2005/8/layout/radial6"/>
    <dgm:cxn modelId="{1D8D418F-F183-4C8D-99E0-100F678D7129}" type="presOf" srcId="{901043AD-8184-4B21-8934-0DD4EA5DE83F}" destId="{726847B2-61A5-4EDE-B2A1-7E481EDA7430}" srcOrd="0" destOrd="0" presId="urn:microsoft.com/office/officeart/2005/8/layout/radial6"/>
    <dgm:cxn modelId="{81836F11-5F21-4C5A-9CF4-45414A8349A2}" srcId="{C333E62C-81F8-4B11-9910-6E13BC848B87}" destId="{61058C1D-B60E-4CD6-BE2C-893F9DCF577E}" srcOrd="0" destOrd="0" parTransId="{8DDD2950-5DC3-4F4A-BED7-1FD02E861929}" sibTransId="{06A79E48-F622-46FA-815C-A8F592960D2D}"/>
    <dgm:cxn modelId="{769CE9F3-D268-4234-B3A8-2D1DE6AE3747}" type="presOf" srcId="{AE175ECE-B48E-4EC7-80AE-DB042B0BA1DF}" destId="{6EDC41D0-015F-4F6A-9F12-91284B710BBA}" srcOrd="0" destOrd="0" presId="urn:microsoft.com/office/officeart/2005/8/layout/radial6"/>
    <dgm:cxn modelId="{A03C1C74-808D-463F-90A9-4177BEBA256E}" srcId="{61058C1D-B60E-4CD6-BE2C-893F9DCF577E}" destId="{50994BA7-BD54-4B01-A7E2-62F55B462766}" srcOrd="3" destOrd="0" parTransId="{868F47E5-D11D-497F-B2D6-839442A0FB8D}" sibTransId="{958082E3-DF22-465F-9C66-20E4D3B9B04B}"/>
    <dgm:cxn modelId="{5A61EA2F-8FF4-42AA-9D78-75788F554D1D}" type="presOf" srcId="{9E25D80E-2186-408B-BE7E-9A9B2D6D5C21}" destId="{CFAECAF1-3AD0-487D-A461-53BCBB25E5DF}" srcOrd="0" destOrd="0" presId="urn:microsoft.com/office/officeart/2005/8/layout/radial6"/>
    <dgm:cxn modelId="{5FEF4872-C9EF-4F55-B50F-A64D60208DBE}" srcId="{61058C1D-B60E-4CD6-BE2C-893F9DCF577E}" destId="{DFC6268E-3FB4-431B-8C1C-0BB26FE23810}" srcOrd="1" destOrd="0" parTransId="{F3310927-2295-40A1-860B-AFF911380567}" sibTransId="{9E25D80E-2186-408B-BE7E-9A9B2D6D5C21}"/>
    <dgm:cxn modelId="{996DE126-7950-46C1-997A-FDC3C0A6EF75}" type="presOf" srcId="{0B5F3358-BC0D-4D92-90CB-B3950B526D53}" destId="{6E401DD9-4C5C-405E-9B5E-FF13E43A8F81}" srcOrd="0" destOrd="0" presId="urn:microsoft.com/office/officeart/2005/8/layout/radial6"/>
    <dgm:cxn modelId="{986B348D-08AF-4B73-ABB9-1A956F3FFA3A}" srcId="{61058C1D-B60E-4CD6-BE2C-893F9DCF577E}" destId="{AE175ECE-B48E-4EC7-80AE-DB042B0BA1DF}" srcOrd="2" destOrd="0" parTransId="{A993A5A6-477F-4BD0-AC3E-01CED443194F}" sibTransId="{C85CA81D-F85C-44DA-871F-9776F8DBF62F}"/>
    <dgm:cxn modelId="{BFC8AE29-CB71-4FE7-BAB3-D550D74FDDF9}" type="presOf" srcId="{61058C1D-B60E-4CD6-BE2C-893F9DCF577E}" destId="{63BD4022-04FC-47DA-97B9-2D580F9124E8}" srcOrd="0" destOrd="0" presId="urn:microsoft.com/office/officeart/2005/8/layout/radial6"/>
    <dgm:cxn modelId="{B452D9A7-055E-409B-9293-F9871CDF64E9}" type="presOf" srcId="{DFC6268E-3FB4-431B-8C1C-0BB26FE23810}" destId="{0D834690-01EE-41D0-B1A9-C1AF5A65162E}" srcOrd="0" destOrd="0" presId="urn:microsoft.com/office/officeart/2005/8/layout/radial6"/>
    <dgm:cxn modelId="{DE98491B-39AA-4A2C-9D62-151C9845E993}" type="presOf" srcId="{50994BA7-BD54-4B01-A7E2-62F55B462766}" destId="{66C62F0F-6488-4F36-B857-4ADE52A34430}" srcOrd="0" destOrd="0" presId="urn:microsoft.com/office/officeart/2005/8/layout/radial6"/>
    <dgm:cxn modelId="{DB381153-84E4-4A1A-BE77-39FD433C5AFA}" srcId="{61058C1D-B60E-4CD6-BE2C-893F9DCF577E}" destId="{901043AD-8184-4B21-8934-0DD4EA5DE83F}" srcOrd="0" destOrd="0" parTransId="{7DCFECCE-3443-419E-9F65-AD8EC2D29422}" sibTransId="{0B5F3358-BC0D-4D92-90CB-B3950B526D53}"/>
    <dgm:cxn modelId="{4CBE80F9-2C78-4CAC-9155-801ADA28E583}" type="presOf" srcId="{C333E62C-81F8-4B11-9910-6E13BC848B87}" destId="{4330ECD4-0560-4782-85EF-8E447B7387FE}" srcOrd="0" destOrd="0" presId="urn:microsoft.com/office/officeart/2005/8/layout/radial6"/>
    <dgm:cxn modelId="{27708303-074E-4498-9D4B-170D4864C4C7}" type="presParOf" srcId="{4330ECD4-0560-4782-85EF-8E447B7387FE}" destId="{63BD4022-04FC-47DA-97B9-2D580F9124E8}" srcOrd="0" destOrd="0" presId="urn:microsoft.com/office/officeart/2005/8/layout/radial6"/>
    <dgm:cxn modelId="{0EFFDED4-7925-440F-A296-5250F40F7AAA}" type="presParOf" srcId="{4330ECD4-0560-4782-85EF-8E447B7387FE}" destId="{726847B2-61A5-4EDE-B2A1-7E481EDA7430}" srcOrd="1" destOrd="0" presId="urn:microsoft.com/office/officeart/2005/8/layout/radial6"/>
    <dgm:cxn modelId="{5C6CF72D-0041-44D4-9A9B-63B58C251756}" type="presParOf" srcId="{4330ECD4-0560-4782-85EF-8E447B7387FE}" destId="{FCAAF44E-C961-4E6C-A1A5-0D4AE3036082}" srcOrd="2" destOrd="0" presId="urn:microsoft.com/office/officeart/2005/8/layout/radial6"/>
    <dgm:cxn modelId="{F0EC5ADD-EC05-4477-BE92-35FC6457920D}" type="presParOf" srcId="{4330ECD4-0560-4782-85EF-8E447B7387FE}" destId="{6E401DD9-4C5C-405E-9B5E-FF13E43A8F81}" srcOrd="3" destOrd="0" presId="urn:microsoft.com/office/officeart/2005/8/layout/radial6"/>
    <dgm:cxn modelId="{8B19599F-740A-45C2-A4A0-BFFA1222E729}" type="presParOf" srcId="{4330ECD4-0560-4782-85EF-8E447B7387FE}" destId="{0D834690-01EE-41D0-B1A9-C1AF5A65162E}" srcOrd="4" destOrd="0" presId="urn:microsoft.com/office/officeart/2005/8/layout/radial6"/>
    <dgm:cxn modelId="{2D94160A-3110-4E6B-8786-D108D2E0B20D}" type="presParOf" srcId="{4330ECD4-0560-4782-85EF-8E447B7387FE}" destId="{CFC87CB5-9F96-4779-9DD1-A368D5373946}" srcOrd="5" destOrd="0" presId="urn:microsoft.com/office/officeart/2005/8/layout/radial6"/>
    <dgm:cxn modelId="{DFCE8658-E245-481F-AD11-F65A23954115}" type="presParOf" srcId="{4330ECD4-0560-4782-85EF-8E447B7387FE}" destId="{CFAECAF1-3AD0-487D-A461-53BCBB25E5DF}" srcOrd="6" destOrd="0" presId="urn:microsoft.com/office/officeart/2005/8/layout/radial6"/>
    <dgm:cxn modelId="{3BDCDF64-302E-4740-AD00-54EEE8430F3D}" type="presParOf" srcId="{4330ECD4-0560-4782-85EF-8E447B7387FE}" destId="{6EDC41D0-015F-4F6A-9F12-91284B710BBA}" srcOrd="7" destOrd="0" presId="urn:microsoft.com/office/officeart/2005/8/layout/radial6"/>
    <dgm:cxn modelId="{FC1BC3E4-A83A-4E5F-8633-F7753737239F}" type="presParOf" srcId="{4330ECD4-0560-4782-85EF-8E447B7387FE}" destId="{C2890CA6-FD8C-4CE3-8F3A-871DBEE2CCAD}" srcOrd="8" destOrd="0" presId="urn:microsoft.com/office/officeart/2005/8/layout/radial6"/>
    <dgm:cxn modelId="{0248A1BC-3663-4C24-96D8-12CEF8862D0F}" type="presParOf" srcId="{4330ECD4-0560-4782-85EF-8E447B7387FE}" destId="{DFADE1E2-ACCC-4616-94A4-1CCE76130ECC}" srcOrd="9" destOrd="0" presId="urn:microsoft.com/office/officeart/2005/8/layout/radial6"/>
    <dgm:cxn modelId="{CF617CB2-6D9D-40FD-B1F6-212379ADBA70}" type="presParOf" srcId="{4330ECD4-0560-4782-85EF-8E447B7387FE}" destId="{66C62F0F-6488-4F36-B857-4ADE52A34430}" srcOrd="10" destOrd="0" presId="urn:microsoft.com/office/officeart/2005/8/layout/radial6"/>
    <dgm:cxn modelId="{5BB4E146-A8E1-45B5-BF65-ABBAB9869858}" type="presParOf" srcId="{4330ECD4-0560-4782-85EF-8E447B7387FE}" destId="{ECCF9A48-70A3-4EB7-B679-CB908C0D23A5}" srcOrd="11" destOrd="0" presId="urn:microsoft.com/office/officeart/2005/8/layout/radial6"/>
    <dgm:cxn modelId="{9B855132-DAAD-4245-8627-58209983DD84}" type="presParOf" srcId="{4330ECD4-0560-4782-85EF-8E447B7387FE}" destId="{642CC11C-65A2-4D52-8B7B-CEA4B3C7AF26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C2D6D-4356-45BF-AB0A-40C02F474C06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BF5DC1-9EDA-4325-BE66-E7AC26D0999E}">
      <dgm:prSet phldrT="[Text]"/>
      <dgm:spPr/>
      <dgm:t>
        <a:bodyPr/>
        <a:lstStyle/>
        <a:p>
          <a:r>
            <a:rPr lang="en-US" dirty="0" smtClean="0"/>
            <a:t>Traceability</a:t>
          </a:r>
          <a:endParaRPr lang="en-US" dirty="0"/>
        </a:p>
      </dgm:t>
    </dgm:pt>
    <dgm:pt modelId="{04FCF13F-2281-4071-A972-7CDD31F3032F}" type="parTrans" cxnId="{0A58A8C6-B142-411F-925C-7B28F0A55F4A}">
      <dgm:prSet/>
      <dgm:spPr/>
      <dgm:t>
        <a:bodyPr/>
        <a:lstStyle/>
        <a:p>
          <a:endParaRPr lang="en-US"/>
        </a:p>
      </dgm:t>
    </dgm:pt>
    <dgm:pt modelId="{8791EAE5-F511-4723-96CA-BA90F8FB6B72}" type="sibTrans" cxnId="{0A58A8C6-B142-411F-925C-7B28F0A55F4A}">
      <dgm:prSet/>
      <dgm:spPr/>
      <dgm:t>
        <a:bodyPr/>
        <a:lstStyle/>
        <a:p>
          <a:endParaRPr lang="en-US"/>
        </a:p>
      </dgm:t>
    </dgm:pt>
    <dgm:pt modelId="{8014172D-3E09-40D5-9466-846667675328}">
      <dgm:prSet phldrT="[Text]"/>
      <dgm:spPr/>
      <dgm:t>
        <a:bodyPr/>
        <a:lstStyle/>
        <a:p>
          <a:r>
            <a:rPr lang="en-US" dirty="0" smtClean="0"/>
            <a:t>Accuracy</a:t>
          </a:r>
          <a:endParaRPr lang="en-US" dirty="0"/>
        </a:p>
      </dgm:t>
    </dgm:pt>
    <dgm:pt modelId="{6FAC895B-431F-4773-AE69-445762923D58}" type="parTrans" cxnId="{03E014D8-4237-4EA1-A8BF-E833697CF5FC}">
      <dgm:prSet/>
      <dgm:spPr/>
      <dgm:t>
        <a:bodyPr/>
        <a:lstStyle/>
        <a:p>
          <a:endParaRPr lang="en-US"/>
        </a:p>
      </dgm:t>
    </dgm:pt>
    <dgm:pt modelId="{E43C1F75-066B-4EA3-9EC0-93BD01DE3F13}" type="sibTrans" cxnId="{03E014D8-4237-4EA1-A8BF-E833697CF5FC}">
      <dgm:prSet/>
      <dgm:spPr/>
      <dgm:t>
        <a:bodyPr/>
        <a:lstStyle/>
        <a:p>
          <a:endParaRPr lang="en-US"/>
        </a:p>
      </dgm:t>
    </dgm:pt>
    <dgm:pt modelId="{0D6918E4-83F6-495F-AB23-8E28F15C535D}">
      <dgm:prSet phldrT="[Text]"/>
      <dgm:spPr/>
      <dgm:t>
        <a:bodyPr/>
        <a:lstStyle/>
        <a:p>
          <a:r>
            <a:rPr lang="en-US" dirty="0" smtClean="0"/>
            <a:t>Scalability</a:t>
          </a:r>
          <a:endParaRPr lang="en-US" dirty="0"/>
        </a:p>
      </dgm:t>
    </dgm:pt>
    <dgm:pt modelId="{9DAC63DE-583E-4C32-810D-E43ECE0F64D5}" type="parTrans" cxnId="{305EE935-F17B-492F-B550-171C4F671DF7}">
      <dgm:prSet/>
      <dgm:spPr/>
      <dgm:t>
        <a:bodyPr/>
        <a:lstStyle/>
        <a:p>
          <a:endParaRPr lang="en-US"/>
        </a:p>
      </dgm:t>
    </dgm:pt>
    <dgm:pt modelId="{A722C269-BA06-4511-91E1-E27B7145AF93}" type="sibTrans" cxnId="{305EE935-F17B-492F-B550-171C4F671DF7}">
      <dgm:prSet/>
      <dgm:spPr/>
      <dgm:t>
        <a:bodyPr/>
        <a:lstStyle/>
        <a:p>
          <a:endParaRPr lang="en-US"/>
        </a:p>
      </dgm:t>
    </dgm:pt>
    <dgm:pt modelId="{C858B8D1-CA4B-40D9-A6ED-2BBE05FC733C}">
      <dgm:prSet/>
      <dgm:spPr/>
      <dgm:t>
        <a:bodyPr/>
        <a:lstStyle/>
        <a:p>
          <a:r>
            <a:rPr lang="en-US" dirty="0" smtClean="0"/>
            <a:t>Customer Service</a:t>
          </a:r>
          <a:endParaRPr lang="en-US" dirty="0"/>
        </a:p>
      </dgm:t>
    </dgm:pt>
    <dgm:pt modelId="{DE8088A2-F2E0-49C2-81EF-6636A24A6353}" type="parTrans" cxnId="{BBC2102B-1745-44C1-8344-7ED8649CD352}">
      <dgm:prSet/>
      <dgm:spPr/>
      <dgm:t>
        <a:bodyPr/>
        <a:lstStyle/>
        <a:p>
          <a:endParaRPr lang="en-US"/>
        </a:p>
      </dgm:t>
    </dgm:pt>
    <dgm:pt modelId="{27438C7A-AAA7-47B9-8FC9-F4D940F105EA}" type="sibTrans" cxnId="{BBC2102B-1745-44C1-8344-7ED8649CD352}">
      <dgm:prSet/>
      <dgm:spPr/>
      <dgm:t>
        <a:bodyPr/>
        <a:lstStyle/>
        <a:p>
          <a:endParaRPr lang="en-US"/>
        </a:p>
      </dgm:t>
    </dgm:pt>
    <dgm:pt modelId="{3F12EB15-C148-4B46-AB83-2A48D44557ED}" type="pres">
      <dgm:prSet presAssocID="{A69C2D6D-4356-45BF-AB0A-40C02F474C0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B2815-052A-41B6-BA75-1E83608A5B43}" type="pres">
      <dgm:prSet presAssocID="{EFBF5DC1-9EDA-4325-BE66-E7AC26D0999E}" presName="composite" presStyleCnt="0"/>
      <dgm:spPr/>
    </dgm:pt>
    <dgm:pt modelId="{7D37BEDF-5E0B-40EA-B94B-24F1FEDB312B}" type="pres">
      <dgm:prSet presAssocID="{EFBF5DC1-9EDA-4325-BE66-E7AC26D0999E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70484AA-A5DA-40E4-96EA-B69C0C95FBAD}" type="pres">
      <dgm:prSet presAssocID="{EFBF5DC1-9EDA-4325-BE66-E7AC26D0999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40FE2-714F-41D5-925A-A7A587914102}" type="pres">
      <dgm:prSet presAssocID="{8791EAE5-F511-4723-96CA-BA90F8FB6B72}" presName="spacing" presStyleCnt="0"/>
      <dgm:spPr/>
    </dgm:pt>
    <dgm:pt modelId="{1A302A68-7B99-4B28-A0C3-5C5793749CD5}" type="pres">
      <dgm:prSet presAssocID="{8014172D-3E09-40D5-9466-846667675328}" presName="composite" presStyleCnt="0"/>
      <dgm:spPr/>
    </dgm:pt>
    <dgm:pt modelId="{3D062D8B-C254-4355-889C-90A8C0CA3B87}" type="pres">
      <dgm:prSet presAssocID="{8014172D-3E09-40D5-9466-846667675328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C7C16A2-C552-4678-90C7-4CE0C58CAB3D}" type="pres">
      <dgm:prSet presAssocID="{8014172D-3E09-40D5-9466-8466676753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4D57F-8887-4A25-B171-B80564F9AE5F}" type="pres">
      <dgm:prSet presAssocID="{E43C1F75-066B-4EA3-9EC0-93BD01DE3F13}" presName="spacing" presStyleCnt="0"/>
      <dgm:spPr/>
    </dgm:pt>
    <dgm:pt modelId="{06D6506C-84F9-4121-9A1E-099AFDD513F5}" type="pres">
      <dgm:prSet presAssocID="{0D6918E4-83F6-495F-AB23-8E28F15C535D}" presName="composite" presStyleCnt="0"/>
      <dgm:spPr/>
    </dgm:pt>
    <dgm:pt modelId="{37EA8F2F-985D-4F1D-A942-EF02EA6A139D}" type="pres">
      <dgm:prSet presAssocID="{0D6918E4-83F6-495F-AB23-8E28F15C535D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897EF-F104-4AB5-834C-6ED41C9E9A1A}" type="pres">
      <dgm:prSet presAssocID="{0D6918E4-83F6-495F-AB23-8E28F15C535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1267E-3155-4F98-9BC2-E0112C624C54}" type="pres">
      <dgm:prSet presAssocID="{A722C269-BA06-4511-91E1-E27B7145AF93}" presName="spacing" presStyleCnt="0"/>
      <dgm:spPr/>
    </dgm:pt>
    <dgm:pt modelId="{9BA9BC34-CFF4-48F5-8F92-EBB2B7F9783C}" type="pres">
      <dgm:prSet presAssocID="{C858B8D1-CA4B-40D9-A6ED-2BBE05FC733C}" presName="composite" presStyleCnt="0"/>
      <dgm:spPr/>
    </dgm:pt>
    <dgm:pt modelId="{4BEA8814-BA0A-4463-84E0-F70927461FC6}" type="pres">
      <dgm:prSet presAssocID="{C858B8D1-CA4B-40D9-A6ED-2BBE05FC733C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8E28EDC1-620F-40DF-BB51-759F71143D82}" type="pres">
      <dgm:prSet presAssocID="{C858B8D1-CA4B-40D9-A6ED-2BBE05FC733C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58A8C6-B142-411F-925C-7B28F0A55F4A}" srcId="{A69C2D6D-4356-45BF-AB0A-40C02F474C06}" destId="{EFBF5DC1-9EDA-4325-BE66-E7AC26D0999E}" srcOrd="0" destOrd="0" parTransId="{04FCF13F-2281-4071-A972-7CDD31F3032F}" sibTransId="{8791EAE5-F511-4723-96CA-BA90F8FB6B72}"/>
    <dgm:cxn modelId="{CB174932-3F65-4C4F-BD50-5E98784796D5}" type="presOf" srcId="{EFBF5DC1-9EDA-4325-BE66-E7AC26D0999E}" destId="{970484AA-A5DA-40E4-96EA-B69C0C95FBAD}" srcOrd="0" destOrd="0" presId="urn:microsoft.com/office/officeart/2005/8/layout/vList3"/>
    <dgm:cxn modelId="{0E5831D1-F0D5-46EB-9F4C-63A9E0ECADE2}" type="presOf" srcId="{8014172D-3E09-40D5-9466-846667675328}" destId="{9C7C16A2-C552-4678-90C7-4CE0C58CAB3D}" srcOrd="0" destOrd="0" presId="urn:microsoft.com/office/officeart/2005/8/layout/vList3"/>
    <dgm:cxn modelId="{3AA60C5B-E081-4C39-B8E9-D5EA8E53AC24}" type="presOf" srcId="{C858B8D1-CA4B-40D9-A6ED-2BBE05FC733C}" destId="{8E28EDC1-620F-40DF-BB51-759F71143D82}" srcOrd="0" destOrd="0" presId="urn:microsoft.com/office/officeart/2005/8/layout/vList3"/>
    <dgm:cxn modelId="{305EE935-F17B-492F-B550-171C4F671DF7}" srcId="{A69C2D6D-4356-45BF-AB0A-40C02F474C06}" destId="{0D6918E4-83F6-495F-AB23-8E28F15C535D}" srcOrd="2" destOrd="0" parTransId="{9DAC63DE-583E-4C32-810D-E43ECE0F64D5}" sibTransId="{A722C269-BA06-4511-91E1-E27B7145AF93}"/>
    <dgm:cxn modelId="{03E014D8-4237-4EA1-A8BF-E833697CF5FC}" srcId="{A69C2D6D-4356-45BF-AB0A-40C02F474C06}" destId="{8014172D-3E09-40D5-9466-846667675328}" srcOrd="1" destOrd="0" parTransId="{6FAC895B-431F-4773-AE69-445762923D58}" sibTransId="{E43C1F75-066B-4EA3-9EC0-93BD01DE3F13}"/>
    <dgm:cxn modelId="{EB94408F-6A07-45E3-881C-252E9554D4C8}" type="presOf" srcId="{0D6918E4-83F6-495F-AB23-8E28F15C535D}" destId="{EA1897EF-F104-4AB5-834C-6ED41C9E9A1A}" srcOrd="0" destOrd="0" presId="urn:microsoft.com/office/officeart/2005/8/layout/vList3"/>
    <dgm:cxn modelId="{BBC2102B-1745-44C1-8344-7ED8649CD352}" srcId="{A69C2D6D-4356-45BF-AB0A-40C02F474C06}" destId="{C858B8D1-CA4B-40D9-A6ED-2BBE05FC733C}" srcOrd="3" destOrd="0" parTransId="{DE8088A2-F2E0-49C2-81EF-6636A24A6353}" sibTransId="{27438C7A-AAA7-47B9-8FC9-F4D940F105EA}"/>
    <dgm:cxn modelId="{DC548B98-5930-4367-B3CA-8722B266AE66}" type="presOf" srcId="{A69C2D6D-4356-45BF-AB0A-40C02F474C06}" destId="{3F12EB15-C148-4B46-AB83-2A48D44557ED}" srcOrd="0" destOrd="0" presId="urn:microsoft.com/office/officeart/2005/8/layout/vList3"/>
    <dgm:cxn modelId="{07368845-6EE7-4E39-B902-70E48A11165A}" type="presParOf" srcId="{3F12EB15-C148-4B46-AB83-2A48D44557ED}" destId="{F98B2815-052A-41B6-BA75-1E83608A5B43}" srcOrd="0" destOrd="0" presId="urn:microsoft.com/office/officeart/2005/8/layout/vList3"/>
    <dgm:cxn modelId="{5837BDC4-C4B9-4B69-957B-B15EA444DA40}" type="presParOf" srcId="{F98B2815-052A-41B6-BA75-1E83608A5B43}" destId="{7D37BEDF-5E0B-40EA-B94B-24F1FEDB312B}" srcOrd="0" destOrd="0" presId="urn:microsoft.com/office/officeart/2005/8/layout/vList3"/>
    <dgm:cxn modelId="{3A76F637-0BDC-4C9E-8172-27B0AEAAF772}" type="presParOf" srcId="{F98B2815-052A-41B6-BA75-1E83608A5B43}" destId="{970484AA-A5DA-40E4-96EA-B69C0C95FBAD}" srcOrd="1" destOrd="0" presId="urn:microsoft.com/office/officeart/2005/8/layout/vList3"/>
    <dgm:cxn modelId="{66A491FC-18B8-4060-9854-37A3086DAC90}" type="presParOf" srcId="{3F12EB15-C148-4B46-AB83-2A48D44557ED}" destId="{C9C40FE2-714F-41D5-925A-A7A587914102}" srcOrd="1" destOrd="0" presId="urn:microsoft.com/office/officeart/2005/8/layout/vList3"/>
    <dgm:cxn modelId="{94B5BE73-7CC0-430E-B8BB-44C335329AF7}" type="presParOf" srcId="{3F12EB15-C148-4B46-AB83-2A48D44557ED}" destId="{1A302A68-7B99-4B28-A0C3-5C5793749CD5}" srcOrd="2" destOrd="0" presId="urn:microsoft.com/office/officeart/2005/8/layout/vList3"/>
    <dgm:cxn modelId="{49F58712-46AA-4B8D-8D26-4D7D51D6E808}" type="presParOf" srcId="{1A302A68-7B99-4B28-A0C3-5C5793749CD5}" destId="{3D062D8B-C254-4355-889C-90A8C0CA3B87}" srcOrd="0" destOrd="0" presId="urn:microsoft.com/office/officeart/2005/8/layout/vList3"/>
    <dgm:cxn modelId="{BF39C0AF-B36E-48B9-ABB4-42753258B8D3}" type="presParOf" srcId="{1A302A68-7B99-4B28-A0C3-5C5793749CD5}" destId="{9C7C16A2-C552-4678-90C7-4CE0C58CAB3D}" srcOrd="1" destOrd="0" presId="urn:microsoft.com/office/officeart/2005/8/layout/vList3"/>
    <dgm:cxn modelId="{6C0CCFE0-D803-4F7F-BFFF-61A13167DA7A}" type="presParOf" srcId="{3F12EB15-C148-4B46-AB83-2A48D44557ED}" destId="{13D4D57F-8887-4A25-B171-B80564F9AE5F}" srcOrd="3" destOrd="0" presId="urn:microsoft.com/office/officeart/2005/8/layout/vList3"/>
    <dgm:cxn modelId="{1843F304-1142-4712-B405-CE560A4FB2A4}" type="presParOf" srcId="{3F12EB15-C148-4B46-AB83-2A48D44557ED}" destId="{06D6506C-84F9-4121-9A1E-099AFDD513F5}" srcOrd="4" destOrd="0" presId="urn:microsoft.com/office/officeart/2005/8/layout/vList3"/>
    <dgm:cxn modelId="{C0268D37-46DE-40E5-9A80-46B63EAE9E57}" type="presParOf" srcId="{06D6506C-84F9-4121-9A1E-099AFDD513F5}" destId="{37EA8F2F-985D-4F1D-A942-EF02EA6A139D}" srcOrd="0" destOrd="0" presId="urn:microsoft.com/office/officeart/2005/8/layout/vList3"/>
    <dgm:cxn modelId="{8302D7B5-7BBD-4212-A5AE-4EE86D11190A}" type="presParOf" srcId="{06D6506C-84F9-4121-9A1E-099AFDD513F5}" destId="{EA1897EF-F104-4AB5-834C-6ED41C9E9A1A}" srcOrd="1" destOrd="0" presId="urn:microsoft.com/office/officeart/2005/8/layout/vList3"/>
    <dgm:cxn modelId="{281E1C64-6D5D-4B8F-853B-33354CCAD96E}" type="presParOf" srcId="{3F12EB15-C148-4B46-AB83-2A48D44557ED}" destId="{3EB1267E-3155-4F98-9BC2-E0112C624C54}" srcOrd="5" destOrd="0" presId="urn:microsoft.com/office/officeart/2005/8/layout/vList3"/>
    <dgm:cxn modelId="{AEC898C1-BC60-49E0-A19D-1DC62E783951}" type="presParOf" srcId="{3F12EB15-C148-4B46-AB83-2A48D44557ED}" destId="{9BA9BC34-CFF4-48F5-8F92-EBB2B7F9783C}" srcOrd="6" destOrd="0" presId="urn:microsoft.com/office/officeart/2005/8/layout/vList3"/>
    <dgm:cxn modelId="{7D1C8182-96AD-4709-805C-DAF2FC73DAB3}" type="presParOf" srcId="{9BA9BC34-CFF4-48F5-8F92-EBB2B7F9783C}" destId="{4BEA8814-BA0A-4463-84E0-F70927461FC6}" srcOrd="0" destOrd="0" presId="urn:microsoft.com/office/officeart/2005/8/layout/vList3"/>
    <dgm:cxn modelId="{D9D1B8D6-DD3E-4F86-A53F-E1B9DB2B495E}" type="presParOf" srcId="{9BA9BC34-CFF4-48F5-8F92-EBB2B7F9783C}" destId="{8E28EDC1-620F-40DF-BB51-759F71143D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A7D2B98-96F6-4D0C-9C9D-A88A60D2A62E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for right now</a:t>
          </a:r>
          <a:endParaRPr lang="en-US" dirty="0"/>
        </a:p>
      </dgm:t>
    </dgm:pt>
    <dgm:pt modelId="{90A1EAA2-8B8E-4DDF-95B4-32B24E8DBDCC}" type="parTrans" cxnId="{32C2BCBE-A969-4FFA-A4AC-8281925A6862}">
      <dgm:prSet/>
      <dgm:spPr/>
      <dgm:t>
        <a:bodyPr/>
        <a:lstStyle/>
        <a:p>
          <a:endParaRPr lang="en-US"/>
        </a:p>
      </dgm:t>
    </dgm:pt>
    <dgm:pt modelId="{70E2A5AD-2281-49BF-B5D1-E69CF558BCD6}" type="sibTrans" cxnId="{32C2BCBE-A969-4FFA-A4AC-8281925A6862}">
      <dgm:prSet/>
      <dgm:spPr/>
      <dgm:t>
        <a:bodyPr/>
        <a:lstStyle/>
        <a:p>
          <a:endParaRPr lang="en-US"/>
        </a:p>
      </dgm:t>
    </dgm:pt>
    <dgm:pt modelId="{9E5F9B46-2754-4762-93FB-0B6191CA932D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Implement an Oracle-validated solution for Oracle E-Business Suite that will meet your organizations exact needs for automated data capture today.  </a:t>
          </a:r>
          <a:endParaRPr lang="en-US" dirty="0"/>
        </a:p>
      </dgm:t>
    </dgm:pt>
    <dgm:pt modelId="{E3D9C574-4DD5-4578-AC9A-3B2FB1CE9134}" type="parTrans" cxnId="{B7F66D10-7869-4D09-B17A-84365E89680C}">
      <dgm:prSet/>
      <dgm:spPr/>
      <dgm:t>
        <a:bodyPr/>
        <a:lstStyle/>
        <a:p>
          <a:endParaRPr lang="en-US"/>
        </a:p>
      </dgm:t>
    </dgm:pt>
    <dgm:pt modelId="{5DD037E4-C06E-482D-9187-10181835CF22}" type="sibTrans" cxnId="{B7F66D10-7869-4D09-B17A-84365E89680C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0D6E1E-9D2B-4C6E-A552-12F23ACD5D1B}" type="pres">
      <dgm:prSet presAssocID="{0A7D2B98-96F6-4D0C-9C9D-A88A60D2A62E}" presName="parentLin" presStyleCnt="0"/>
      <dgm:spPr/>
      <dgm:t>
        <a:bodyPr/>
        <a:lstStyle/>
        <a:p>
          <a:endParaRPr lang="en-US"/>
        </a:p>
      </dgm:t>
    </dgm:pt>
    <dgm:pt modelId="{35A84A53-DA23-4379-A00B-FABA6A17BC40}" type="pres">
      <dgm:prSet presAssocID="{0A7D2B98-96F6-4D0C-9C9D-A88A60D2A62E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3BCF45C0-E4AD-4965-AD75-62855199A73D}" type="pres">
      <dgm:prSet presAssocID="{0A7D2B98-96F6-4D0C-9C9D-A88A60D2A62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7AF0F-1795-48E5-B31D-366AD071DC9B}" type="pres">
      <dgm:prSet presAssocID="{0A7D2B98-96F6-4D0C-9C9D-A88A60D2A62E}" presName="negativeSpace" presStyleCnt="0"/>
      <dgm:spPr/>
      <dgm:t>
        <a:bodyPr/>
        <a:lstStyle/>
        <a:p>
          <a:endParaRPr lang="en-US"/>
        </a:p>
      </dgm:t>
    </dgm:pt>
    <dgm:pt modelId="{DEF0E2D4-DF21-498A-80C9-FBE3453F88CB}" type="pres">
      <dgm:prSet presAssocID="{0A7D2B98-96F6-4D0C-9C9D-A88A60D2A62E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F66D10-7869-4D09-B17A-84365E89680C}" srcId="{0A7D2B98-96F6-4D0C-9C9D-A88A60D2A62E}" destId="{9E5F9B46-2754-4762-93FB-0B6191CA932D}" srcOrd="0" destOrd="0" parTransId="{E3D9C574-4DD5-4578-AC9A-3B2FB1CE9134}" sibTransId="{5DD037E4-C06E-482D-9187-10181835CF22}"/>
    <dgm:cxn modelId="{ADCFE7C5-E99F-4A60-AB46-966F8DD91474}" type="presOf" srcId="{0A7D2B98-96F6-4D0C-9C9D-A88A60D2A62E}" destId="{3BCF45C0-E4AD-4965-AD75-62855199A73D}" srcOrd="1" destOrd="0" presId="urn:microsoft.com/office/officeart/2005/8/layout/list1"/>
    <dgm:cxn modelId="{32C2BCBE-A969-4FFA-A4AC-8281925A6862}" srcId="{1599BCE1-7E4E-4E91-9759-597971E05D74}" destId="{0A7D2B98-96F6-4D0C-9C9D-A88A60D2A62E}" srcOrd="0" destOrd="0" parTransId="{90A1EAA2-8B8E-4DDF-95B4-32B24E8DBDCC}" sibTransId="{70E2A5AD-2281-49BF-B5D1-E69CF558BCD6}"/>
    <dgm:cxn modelId="{489A659D-4578-4EDB-9D78-D5D6CCCB5008}" type="presOf" srcId="{9E5F9B46-2754-4762-93FB-0B6191CA932D}" destId="{DEF0E2D4-DF21-498A-80C9-FBE3453F88CB}" srcOrd="0" destOrd="0" presId="urn:microsoft.com/office/officeart/2005/8/layout/list1"/>
    <dgm:cxn modelId="{D7B950F8-2A2D-4CEB-9B6B-719E97CB9F03}" type="presOf" srcId="{1599BCE1-7E4E-4E91-9759-597971E05D74}" destId="{0F81A78E-CC09-4660-8F4B-B3A1C2BDC134}" srcOrd="0" destOrd="0" presId="urn:microsoft.com/office/officeart/2005/8/layout/list1"/>
    <dgm:cxn modelId="{C6BA14FC-37C5-49EE-97A6-5519B5A79702}" type="presOf" srcId="{0A7D2B98-96F6-4D0C-9C9D-A88A60D2A62E}" destId="{35A84A53-DA23-4379-A00B-FABA6A17BC40}" srcOrd="0" destOrd="0" presId="urn:microsoft.com/office/officeart/2005/8/layout/list1"/>
    <dgm:cxn modelId="{42C6C381-2D39-4279-B4E5-4CC5EAA4066C}" type="presParOf" srcId="{0F81A78E-CC09-4660-8F4B-B3A1C2BDC134}" destId="{610D6E1E-9D2B-4C6E-A552-12F23ACD5D1B}" srcOrd="0" destOrd="0" presId="urn:microsoft.com/office/officeart/2005/8/layout/list1"/>
    <dgm:cxn modelId="{BC566FBA-5395-4872-B902-67A8F20C3899}" type="presParOf" srcId="{610D6E1E-9D2B-4C6E-A552-12F23ACD5D1B}" destId="{35A84A53-DA23-4379-A00B-FABA6A17BC40}" srcOrd="0" destOrd="0" presId="urn:microsoft.com/office/officeart/2005/8/layout/list1"/>
    <dgm:cxn modelId="{57B337EB-DE99-4DE3-8933-CCFF83529C47}" type="presParOf" srcId="{610D6E1E-9D2B-4C6E-A552-12F23ACD5D1B}" destId="{3BCF45C0-E4AD-4965-AD75-62855199A73D}" srcOrd="1" destOrd="0" presId="urn:microsoft.com/office/officeart/2005/8/layout/list1"/>
    <dgm:cxn modelId="{9BAFFCF6-C7B4-411A-836B-C73A11238F9D}" type="presParOf" srcId="{0F81A78E-CC09-4660-8F4B-B3A1C2BDC134}" destId="{1857AF0F-1795-48E5-B31D-366AD071DC9B}" srcOrd="1" destOrd="0" presId="urn:microsoft.com/office/officeart/2005/8/layout/list1"/>
    <dgm:cxn modelId="{8D73D9D8-1FD1-4D1D-A08E-1C5E1939095E}" type="presParOf" srcId="{0F81A78E-CC09-4660-8F4B-B3A1C2BDC134}" destId="{DEF0E2D4-DF21-498A-80C9-FBE3453F88C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8C555E-BE3A-4774-A4F7-8597B93F9DDA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that will evolve with you</a:t>
          </a:r>
          <a:endParaRPr lang="en-US" dirty="0"/>
        </a:p>
      </dgm:t>
    </dgm:pt>
    <dgm:pt modelId="{14279275-DFEC-4256-B6A5-4BC2135F5088}" type="parTrans" cxnId="{2A2EF7E7-B713-4346-A1EA-BEA2D21D76D6}">
      <dgm:prSet/>
      <dgm:spPr/>
      <dgm:t>
        <a:bodyPr/>
        <a:lstStyle/>
        <a:p>
          <a:endParaRPr lang="en-US"/>
        </a:p>
      </dgm:t>
    </dgm:pt>
    <dgm:pt modelId="{57B4B169-2F9F-46F2-AB5D-FBBE97E5D634}" type="sibTrans" cxnId="{2A2EF7E7-B713-4346-A1EA-BEA2D21D76D6}">
      <dgm:prSet/>
      <dgm:spPr/>
      <dgm:t>
        <a:bodyPr/>
        <a:lstStyle/>
        <a:p>
          <a:endParaRPr lang="en-US"/>
        </a:p>
      </dgm:t>
    </dgm:pt>
    <dgm:pt modelId="{323468A4-E4E0-449D-8FBA-EC2E805A31CA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multiple (disparate) systems and multiple ERP systems.</a:t>
          </a:r>
        </a:p>
      </dgm:t>
    </dgm:pt>
    <dgm:pt modelId="{7A252B2C-C231-4EE7-9B50-F71EFAB12965}" type="sibTrans" cxnId="{A962033E-9CB7-4155-B5D3-8B31EEB49FE9}">
      <dgm:prSet/>
      <dgm:spPr/>
      <dgm:t>
        <a:bodyPr/>
        <a:lstStyle/>
        <a:p>
          <a:endParaRPr lang="en-US"/>
        </a:p>
      </dgm:t>
    </dgm:pt>
    <dgm:pt modelId="{4C220BC6-6B08-41DB-AC81-33D5ED98BDB0}" type="parTrans" cxnId="{A962033E-9CB7-4155-B5D3-8B31EEB49FE9}">
      <dgm:prSet/>
      <dgm:spPr/>
      <dgm:t>
        <a:bodyPr/>
        <a:lstStyle/>
        <a:p>
          <a:endParaRPr lang="en-US"/>
        </a:p>
      </dgm:t>
    </dgm:pt>
    <dgm:pt modelId="{A84769C4-5390-46B7-A701-FC35653DA7D3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with third-party inventory management solutions.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3B000130-9DFF-477C-B20D-EEE4F8FAD817}" type="sibTrans" cxnId="{9D5BB6DE-135C-4AC4-B2ED-FE08CAD114E4}">
      <dgm:prSet/>
      <dgm:spPr/>
      <dgm:t>
        <a:bodyPr/>
        <a:lstStyle/>
        <a:p>
          <a:endParaRPr lang="en-US"/>
        </a:p>
      </dgm:t>
    </dgm:pt>
    <dgm:pt modelId="{9512EA6E-C3FC-4DAD-A640-4F60FBE93FE8}" type="parTrans" cxnId="{9D5BB6DE-135C-4AC4-B2ED-FE08CAD114E4}">
      <dgm:prSet/>
      <dgm:spPr/>
      <dgm:t>
        <a:bodyPr/>
        <a:lstStyle/>
        <a:p>
          <a:endParaRPr lang="en-US"/>
        </a:p>
      </dgm:t>
    </dgm:pt>
    <dgm:pt modelId="{0C63BB60-E8FD-4D95-9CA1-5320FE2A225F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with multi-carrier shipping and automated equipment.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B5FE2617-4A49-4F58-BCB4-1A0D4B7C840B}" type="sibTrans" cxnId="{0C246BBD-81F0-4E5C-8A84-876DC85831EC}">
      <dgm:prSet/>
      <dgm:spPr/>
      <dgm:t>
        <a:bodyPr/>
        <a:lstStyle/>
        <a:p>
          <a:endParaRPr lang="en-US"/>
        </a:p>
      </dgm:t>
    </dgm:pt>
    <dgm:pt modelId="{DEEB9D04-5D3B-4F24-B1F9-AEEE7EB74918}" type="parTrans" cxnId="{0C246BBD-81F0-4E5C-8A84-876DC85831EC}">
      <dgm:prSet/>
      <dgm:spPr/>
      <dgm:t>
        <a:bodyPr/>
        <a:lstStyle/>
        <a:p>
          <a:endParaRPr lang="en-US"/>
        </a:p>
      </dgm:t>
    </dgm:pt>
    <dgm:pt modelId="{FD045049-B14B-408C-8833-03C090084024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Add new workflows, new product lines and new facilities.</a:t>
          </a:r>
          <a:endParaRPr lang="en-US" dirty="0"/>
        </a:p>
      </dgm:t>
    </dgm:pt>
    <dgm:pt modelId="{436BBAB2-7EA5-4A18-8F7D-7150FB13C385}" type="sibTrans" cxnId="{7FFE4659-64BB-4289-AE30-531D6EB3482E}">
      <dgm:prSet/>
      <dgm:spPr/>
      <dgm:t>
        <a:bodyPr/>
        <a:lstStyle/>
        <a:p>
          <a:endParaRPr lang="en-US"/>
        </a:p>
      </dgm:t>
    </dgm:pt>
    <dgm:pt modelId="{83AB2EFC-FC4A-41DB-8D67-9A621A75BE25}" type="parTrans" cxnId="{7FFE4659-64BB-4289-AE30-531D6EB3482E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9B830-4992-4A73-995A-D375F6BF9A45}" type="pres">
      <dgm:prSet presAssocID="{EF8C555E-BE3A-4774-A4F7-8597B93F9DDA}" presName="parentLin" presStyleCnt="0"/>
      <dgm:spPr/>
      <dgm:t>
        <a:bodyPr/>
        <a:lstStyle/>
        <a:p>
          <a:endParaRPr lang="en-US"/>
        </a:p>
      </dgm:t>
    </dgm:pt>
    <dgm:pt modelId="{88639E55-577D-428B-9E8D-A2BB987B46C7}" type="pres">
      <dgm:prSet presAssocID="{EF8C555E-BE3A-4774-A4F7-8597B93F9DDA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25F31AB-7341-4A68-AE60-C17322791F9F}" type="pres">
      <dgm:prSet presAssocID="{EF8C555E-BE3A-4774-A4F7-8597B93F9DD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94E262-7BED-4166-8A17-A231C11A76CC}" type="pres">
      <dgm:prSet presAssocID="{EF8C555E-BE3A-4774-A4F7-8597B93F9DDA}" presName="negativeSpace" presStyleCnt="0"/>
      <dgm:spPr/>
      <dgm:t>
        <a:bodyPr/>
        <a:lstStyle/>
        <a:p>
          <a:endParaRPr lang="en-US"/>
        </a:p>
      </dgm:t>
    </dgm:pt>
    <dgm:pt modelId="{A9B28AE5-BA55-4DFE-B405-EC110E81408F}" type="pres">
      <dgm:prSet presAssocID="{EF8C555E-BE3A-4774-A4F7-8597B93F9DDA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BB6DE-135C-4AC4-B2ED-FE08CAD114E4}" srcId="{EF8C555E-BE3A-4774-A4F7-8597B93F9DDA}" destId="{A84769C4-5390-46B7-A701-FC35653DA7D3}" srcOrd="2" destOrd="0" parTransId="{9512EA6E-C3FC-4DAD-A640-4F60FBE93FE8}" sibTransId="{3B000130-9DFF-477C-B20D-EEE4F8FAD817}"/>
    <dgm:cxn modelId="{2A2EF7E7-B713-4346-A1EA-BEA2D21D76D6}" srcId="{1599BCE1-7E4E-4E91-9759-597971E05D74}" destId="{EF8C555E-BE3A-4774-A4F7-8597B93F9DDA}" srcOrd="0" destOrd="0" parTransId="{14279275-DFEC-4256-B6A5-4BC2135F5088}" sibTransId="{57B4B169-2F9F-46F2-AB5D-FBBE97E5D634}"/>
    <dgm:cxn modelId="{362A5DFF-AF77-4858-9B4D-92617D105A08}" type="presOf" srcId="{EF8C555E-BE3A-4774-A4F7-8597B93F9DDA}" destId="{88639E55-577D-428B-9E8D-A2BB987B46C7}" srcOrd="0" destOrd="0" presId="urn:microsoft.com/office/officeart/2005/8/layout/list1"/>
    <dgm:cxn modelId="{B33C3597-80EC-4D4F-958F-69FFA8270B68}" type="presOf" srcId="{A84769C4-5390-46B7-A701-FC35653DA7D3}" destId="{A9B28AE5-BA55-4DFE-B405-EC110E81408F}" srcOrd="0" destOrd="2" presId="urn:microsoft.com/office/officeart/2005/8/layout/list1"/>
    <dgm:cxn modelId="{FF726803-E8F6-4BBE-AEF9-9C812F91BD1C}" type="presOf" srcId="{FD045049-B14B-408C-8833-03C090084024}" destId="{A9B28AE5-BA55-4DFE-B405-EC110E81408F}" srcOrd="0" destOrd="0" presId="urn:microsoft.com/office/officeart/2005/8/layout/list1"/>
    <dgm:cxn modelId="{49F6EE73-01E7-4E52-881E-3146EBEA6B90}" type="presOf" srcId="{0C63BB60-E8FD-4D95-9CA1-5320FE2A225F}" destId="{A9B28AE5-BA55-4DFE-B405-EC110E81408F}" srcOrd="0" destOrd="1" presId="urn:microsoft.com/office/officeart/2005/8/layout/list1"/>
    <dgm:cxn modelId="{0C246BBD-81F0-4E5C-8A84-876DC85831EC}" srcId="{EF8C555E-BE3A-4774-A4F7-8597B93F9DDA}" destId="{0C63BB60-E8FD-4D95-9CA1-5320FE2A225F}" srcOrd="1" destOrd="0" parTransId="{DEEB9D04-5D3B-4F24-B1F9-AEEE7EB74918}" sibTransId="{B5FE2617-4A49-4F58-BCB4-1A0D4B7C840B}"/>
    <dgm:cxn modelId="{7FFE4659-64BB-4289-AE30-531D6EB3482E}" srcId="{EF8C555E-BE3A-4774-A4F7-8597B93F9DDA}" destId="{FD045049-B14B-408C-8833-03C090084024}" srcOrd="0" destOrd="0" parTransId="{83AB2EFC-FC4A-41DB-8D67-9A621A75BE25}" sibTransId="{436BBAB2-7EA5-4A18-8F7D-7150FB13C385}"/>
    <dgm:cxn modelId="{3082C3CB-AAD1-41E8-AC99-712BDD1E0E59}" type="presOf" srcId="{1599BCE1-7E4E-4E91-9759-597971E05D74}" destId="{0F81A78E-CC09-4660-8F4B-B3A1C2BDC134}" srcOrd="0" destOrd="0" presId="urn:microsoft.com/office/officeart/2005/8/layout/list1"/>
    <dgm:cxn modelId="{A962033E-9CB7-4155-B5D3-8B31EEB49FE9}" srcId="{EF8C555E-BE3A-4774-A4F7-8597B93F9DDA}" destId="{323468A4-E4E0-449D-8FBA-EC2E805A31CA}" srcOrd="3" destOrd="0" parTransId="{4C220BC6-6B08-41DB-AC81-33D5ED98BDB0}" sibTransId="{7A252B2C-C231-4EE7-9B50-F71EFAB12965}"/>
    <dgm:cxn modelId="{17AFE9B1-61BF-4F02-A30B-DEADD84072D2}" type="presOf" srcId="{EF8C555E-BE3A-4774-A4F7-8597B93F9DDA}" destId="{E25F31AB-7341-4A68-AE60-C17322791F9F}" srcOrd="1" destOrd="0" presId="urn:microsoft.com/office/officeart/2005/8/layout/list1"/>
    <dgm:cxn modelId="{A75E8736-6063-4EE9-8A35-FD2AC46206DF}" type="presOf" srcId="{323468A4-E4E0-449D-8FBA-EC2E805A31CA}" destId="{A9B28AE5-BA55-4DFE-B405-EC110E81408F}" srcOrd="0" destOrd="3" presId="urn:microsoft.com/office/officeart/2005/8/layout/list1"/>
    <dgm:cxn modelId="{30E062CA-D4BD-4F75-A19C-1308B0F39568}" type="presParOf" srcId="{0F81A78E-CC09-4660-8F4B-B3A1C2BDC134}" destId="{2299B830-4992-4A73-995A-D375F6BF9A45}" srcOrd="0" destOrd="0" presId="urn:microsoft.com/office/officeart/2005/8/layout/list1"/>
    <dgm:cxn modelId="{95D8C0C9-A328-4E95-BC8F-744541011048}" type="presParOf" srcId="{2299B830-4992-4A73-995A-D375F6BF9A45}" destId="{88639E55-577D-428B-9E8D-A2BB987B46C7}" srcOrd="0" destOrd="0" presId="urn:microsoft.com/office/officeart/2005/8/layout/list1"/>
    <dgm:cxn modelId="{643A10A8-B7BB-47D6-9BA6-9E5ADCAC6123}" type="presParOf" srcId="{2299B830-4992-4A73-995A-D375F6BF9A45}" destId="{E25F31AB-7341-4A68-AE60-C17322791F9F}" srcOrd="1" destOrd="0" presId="urn:microsoft.com/office/officeart/2005/8/layout/list1"/>
    <dgm:cxn modelId="{169C59FE-D63C-4B43-A2B1-CE62253009F2}" type="presParOf" srcId="{0F81A78E-CC09-4660-8F4B-B3A1C2BDC134}" destId="{AE94E262-7BED-4166-8A17-A231C11A76CC}" srcOrd="1" destOrd="0" presId="urn:microsoft.com/office/officeart/2005/8/layout/list1"/>
    <dgm:cxn modelId="{59FDE598-50D4-4F01-970B-F8917CF02503}" type="presParOf" srcId="{0F81A78E-CC09-4660-8F4B-B3A1C2BDC134}" destId="{A9B28AE5-BA55-4DFE-B405-EC110E81408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EA28C5F-A0CD-426D-8929-7A316680BE39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Achieve a low total cost of ownership and quick ROI.</a:t>
          </a:r>
          <a:endParaRPr lang="en-US" dirty="0"/>
        </a:p>
      </dgm:t>
    </dgm:pt>
    <dgm:pt modelId="{A6DDE00D-954E-4A4F-AA25-3A557BEAF0EE}" type="parTrans" cxnId="{7014AF21-ECFC-4400-9202-A4854F924AB2}">
      <dgm:prSet/>
      <dgm:spPr/>
      <dgm:t>
        <a:bodyPr/>
        <a:lstStyle/>
        <a:p>
          <a:endParaRPr lang="en-US"/>
        </a:p>
      </dgm:t>
    </dgm:pt>
    <dgm:pt modelId="{4398EAA5-55D3-43DC-A697-AD97B7FFEE2E}" type="sibTrans" cxnId="{7014AF21-ECFC-4400-9202-A4854F924AB2}">
      <dgm:prSet/>
      <dgm:spPr/>
      <dgm:t>
        <a:bodyPr/>
        <a:lstStyle/>
        <a:p>
          <a:endParaRPr lang="en-US"/>
        </a:p>
      </dgm:t>
    </dgm:pt>
    <dgm:pt modelId="{49FEAE2A-DB23-4625-A194-CE08F78E6DF9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Administer one single-source platform for all your mobility and automation needs.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F3898F17-D312-41BE-8B34-8F187E264923}" type="parTrans" cxnId="{CAF67DF1-C1A4-436E-8B32-036FF1DFEF37}">
      <dgm:prSet/>
      <dgm:spPr/>
      <dgm:t>
        <a:bodyPr/>
        <a:lstStyle/>
        <a:p>
          <a:endParaRPr lang="en-US"/>
        </a:p>
      </dgm:t>
    </dgm:pt>
    <dgm:pt modelId="{456579DE-F47C-4FCB-BBC6-D168C015C4B2}" type="sibTrans" cxnId="{CAF67DF1-C1A4-436E-8B32-036FF1DFEF37}">
      <dgm:prSet/>
      <dgm:spPr/>
      <dgm:t>
        <a:bodyPr/>
        <a:lstStyle/>
        <a:p>
          <a:endParaRPr lang="en-US"/>
        </a:p>
      </dgm:t>
    </dgm:pt>
    <dgm:pt modelId="{E58D6B2C-89FB-46B4-B65A-CC21470291DF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Manage and maintain one platform with minimal effort.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F9B2EF96-4785-48D1-9F9F-4D5791D57C6A}" type="parTrans" cxnId="{932D6339-D9E0-43D2-B22D-E86141B32C4C}">
      <dgm:prSet/>
      <dgm:spPr/>
      <dgm:t>
        <a:bodyPr/>
        <a:lstStyle/>
        <a:p>
          <a:endParaRPr lang="en-US"/>
        </a:p>
      </dgm:t>
    </dgm:pt>
    <dgm:pt modelId="{AB49D96F-DA2C-47F9-B1D5-988DBAAF2A83}" type="sibTrans" cxnId="{932D6339-D9E0-43D2-B22D-E86141B32C4C}">
      <dgm:prSet/>
      <dgm:spPr/>
      <dgm:t>
        <a:bodyPr/>
        <a:lstStyle/>
        <a:p>
          <a:endParaRPr lang="en-US"/>
        </a:p>
      </dgm:t>
    </dgm:pt>
    <dgm:pt modelId="{4F0EBA4E-3E5A-4F86-A736-6C8538DC0FBA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Easily upgrade your front-end systems when you upgrade your Oracle E-Business Suite system.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68D662EB-904D-4D97-AA26-24B791CE8447}" type="parTrans" cxnId="{26D6499E-E60E-43DE-90DF-3765BBCD4191}">
      <dgm:prSet/>
      <dgm:spPr/>
      <dgm:t>
        <a:bodyPr/>
        <a:lstStyle/>
        <a:p>
          <a:endParaRPr lang="en-US"/>
        </a:p>
      </dgm:t>
    </dgm:pt>
    <dgm:pt modelId="{DAF5A939-8E21-4F61-ADF4-26608F50F9ED}" type="sibTrans" cxnId="{26D6499E-E60E-43DE-90DF-3765BBCD4191}">
      <dgm:prSet/>
      <dgm:spPr/>
      <dgm:t>
        <a:bodyPr/>
        <a:lstStyle/>
        <a:p>
          <a:endParaRPr lang="en-US"/>
        </a:p>
      </dgm:t>
    </dgm:pt>
    <dgm:pt modelId="{41F35F79-2104-4D4A-8490-D3C3A6F18F02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that provides value</a:t>
          </a:r>
          <a:endParaRPr lang="en-US" dirty="0"/>
        </a:p>
      </dgm:t>
    </dgm:pt>
    <dgm:pt modelId="{09F97CB3-807B-4424-87B5-B773814C79FD}" type="sibTrans" cxnId="{2F20E56B-E771-41C3-B481-143F15FE6B7E}">
      <dgm:prSet/>
      <dgm:spPr/>
      <dgm:t>
        <a:bodyPr/>
        <a:lstStyle/>
        <a:p>
          <a:endParaRPr lang="en-US"/>
        </a:p>
      </dgm:t>
    </dgm:pt>
    <dgm:pt modelId="{95877930-83A6-4D57-A7B2-AFADA246E835}" type="parTrans" cxnId="{2F20E56B-E771-41C3-B481-143F15FE6B7E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625838-CFA0-495B-B4AB-5C4725049D5E}" type="pres">
      <dgm:prSet presAssocID="{41F35F79-2104-4D4A-8490-D3C3A6F18F02}" presName="parentLin" presStyleCnt="0"/>
      <dgm:spPr/>
      <dgm:t>
        <a:bodyPr/>
        <a:lstStyle/>
        <a:p>
          <a:endParaRPr lang="en-US"/>
        </a:p>
      </dgm:t>
    </dgm:pt>
    <dgm:pt modelId="{0D42AC42-1700-4015-AFCE-42133F8E3CF9}" type="pres">
      <dgm:prSet presAssocID="{41F35F79-2104-4D4A-8490-D3C3A6F18F02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72BBBB9-9472-4B4D-AC3C-F1AF5118838F}" type="pres">
      <dgm:prSet presAssocID="{41F35F79-2104-4D4A-8490-D3C3A6F18F0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95E91-76EA-44D3-8EB8-B4CE426E485F}" type="pres">
      <dgm:prSet presAssocID="{41F35F79-2104-4D4A-8490-D3C3A6F18F02}" presName="negativeSpace" presStyleCnt="0"/>
      <dgm:spPr/>
      <dgm:t>
        <a:bodyPr/>
        <a:lstStyle/>
        <a:p>
          <a:endParaRPr lang="en-US"/>
        </a:p>
      </dgm:t>
    </dgm:pt>
    <dgm:pt modelId="{D5826C2C-404D-40D7-8016-C63BD0466286}" type="pres">
      <dgm:prSet presAssocID="{41F35F79-2104-4D4A-8490-D3C3A6F18F0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2AE1D3-41DB-4576-972C-898172C77D74}" type="presOf" srcId="{1599BCE1-7E4E-4E91-9759-597971E05D74}" destId="{0F81A78E-CC09-4660-8F4B-B3A1C2BDC134}" srcOrd="0" destOrd="0" presId="urn:microsoft.com/office/officeart/2005/8/layout/list1"/>
    <dgm:cxn modelId="{932D6339-D9E0-43D2-B22D-E86141B32C4C}" srcId="{41F35F79-2104-4D4A-8490-D3C3A6F18F02}" destId="{E58D6B2C-89FB-46B4-B65A-CC21470291DF}" srcOrd="2" destOrd="0" parTransId="{F9B2EF96-4785-48D1-9F9F-4D5791D57C6A}" sibTransId="{AB49D96F-DA2C-47F9-B1D5-988DBAAF2A83}"/>
    <dgm:cxn modelId="{CAF67DF1-C1A4-436E-8B32-036FF1DFEF37}" srcId="{41F35F79-2104-4D4A-8490-D3C3A6F18F02}" destId="{49FEAE2A-DB23-4625-A194-CE08F78E6DF9}" srcOrd="1" destOrd="0" parTransId="{F3898F17-D312-41BE-8B34-8F187E264923}" sibTransId="{456579DE-F47C-4FCB-BBC6-D168C015C4B2}"/>
    <dgm:cxn modelId="{2F20E56B-E771-41C3-B481-143F15FE6B7E}" srcId="{1599BCE1-7E4E-4E91-9759-597971E05D74}" destId="{41F35F79-2104-4D4A-8490-D3C3A6F18F02}" srcOrd="0" destOrd="0" parTransId="{95877930-83A6-4D57-A7B2-AFADA246E835}" sibTransId="{09F97CB3-807B-4424-87B5-B773814C79FD}"/>
    <dgm:cxn modelId="{0F59B5BA-1E30-4DFD-9CFB-13169BF27EEA}" type="presOf" srcId="{41F35F79-2104-4D4A-8490-D3C3A6F18F02}" destId="{0D42AC42-1700-4015-AFCE-42133F8E3CF9}" srcOrd="0" destOrd="0" presId="urn:microsoft.com/office/officeart/2005/8/layout/list1"/>
    <dgm:cxn modelId="{015F3DB6-9DB3-426F-91D0-830CC6CB9702}" type="presOf" srcId="{E58D6B2C-89FB-46B4-B65A-CC21470291DF}" destId="{D5826C2C-404D-40D7-8016-C63BD0466286}" srcOrd="0" destOrd="2" presId="urn:microsoft.com/office/officeart/2005/8/layout/list1"/>
    <dgm:cxn modelId="{F6F3CC2A-F039-41CF-8064-7644FDD46ED0}" type="presOf" srcId="{4F0EBA4E-3E5A-4F86-A736-6C8538DC0FBA}" destId="{D5826C2C-404D-40D7-8016-C63BD0466286}" srcOrd="0" destOrd="3" presId="urn:microsoft.com/office/officeart/2005/8/layout/list1"/>
    <dgm:cxn modelId="{7014AF21-ECFC-4400-9202-A4854F924AB2}" srcId="{41F35F79-2104-4D4A-8490-D3C3A6F18F02}" destId="{1EA28C5F-A0CD-426D-8929-7A316680BE39}" srcOrd="0" destOrd="0" parTransId="{A6DDE00D-954E-4A4F-AA25-3A557BEAF0EE}" sibTransId="{4398EAA5-55D3-43DC-A697-AD97B7FFEE2E}"/>
    <dgm:cxn modelId="{D935C951-E392-4E6E-BF93-64F50B098AC6}" type="presOf" srcId="{41F35F79-2104-4D4A-8490-D3C3A6F18F02}" destId="{472BBBB9-9472-4B4D-AC3C-F1AF5118838F}" srcOrd="1" destOrd="0" presId="urn:microsoft.com/office/officeart/2005/8/layout/list1"/>
    <dgm:cxn modelId="{26D6499E-E60E-43DE-90DF-3765BBCD4191}" srcId="{41F35F79-2104-4D4A-8490-D3C3A6F18F02}" destId="{4F0EBA4E-3E5A-4F86-A736-6C8538DC0FBA}" srcOrd="3" destOrd="0" parTransId="{68D662EB-904D-4D97-AA26-24B791CE8447}" sibTransId="{DAF5A939-8E21-4F61-ADF4-26608F50F9ED}"/>
    <dgm:cxn modelId="{0FB44C96-435B-45A6-98B7-21E88036B6E0}" type="presOf" srcId="{49FEAE2A-DB23-4625-A194-CE08F78E6DF9}" destId="{D5826C2C-404D-40D7-8016-C63BD0466286}" srcOrd="0" destOrd="1" presId="urn:microsoft.com/office/officeart/2005/8/layout/list1"/>
    <dgm:cxn modelId="{6F906397-0C83-4194-9CE3-B662CB0F38BD}" type="presOf" srcId="{1EA28C5F-A0CD-426D-8929-7A316680BE39}" destId="{D5826C2C-404D-40D7-8016-C63BD0466286}" srcOrd="0" destOrd="0" presId="urn:microsoft.com/office/officeart/2005/8/layout/list1"/>
    <dgm:cxn modelId="{2CD9FAAA-8E9D-481C-BEED-CB5D29968F6D}" type="presParOf" srcId="{0F81A78E-CC09-4660-8F4B-B3A1C2BDC134}" destId="{EC625838-CFA0-495B-B4AB-5C4725049D5E}" srcOrd="0" destOrd="0" presId="urn:microsoft.com/office/officeart/2005/8/layout/list1"/>
    <dgm:cxn modelId="{9E025391-F39E-43A3-8677-370A6E73942C}" type="presParOf" srcId="{EC625838-CFA0-495B-B4AB-5C4725049D5E}" destId="{0D42AC42-1700-4015-AFCE-42133F8E3CF9}" srcOrd="0" destOrd="0" presId="urn:microsoft.com/office/officeart/2005/8/layout/list1"/>
    <dgm:cxn modelId="{7A604F87-8FDC-438B-AF05-BC30DB5ADF03}" type="presParOf" srcId="{EC625838-CFA0-495B-B4AB-5C4725049D5E}" destId="{472BBBB9-9472-4B4D-AC3C-F1AF5118838F}" srcOrd="1" destOrd="0" presId="urn:microsoft.com/office/officeart/2005/8/layout/list1"/>
    <dgm:cxn modelId="{CF6820AA-5784-4C4B-B801-535EE19E4837}" type="presParOf" srcId="{0F81A78E-CC09-4660-8F4B-B3A1C2BDC134}" destId="{BCC95E91-76EA-44D3-8EB8-B4CE426E485F}" srcOrd="1" destOrd="0" presId="urn:microsoft.com/office/officeart/2005/8/layout/list1"/>
    <dgm:cxn modelId="{F06BD993-9AA5-4C90-8BE1-F9C19551E5B3}" type="presParOf" srcId="{0F81A78E-CC09-4660-8F4B-B3A1C2BDC134}" destId="{D5826C2C-404D-40D7-8016-C63BD046628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3175A8B-753C-4BFB-8119-21B3FE2D9F30}" type="doc">
      <dgm:prSet loTypeId="urn:microsoft.com/office/officeart/2008/layout/Bubble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A72853-A2E8-422F-91B3-3935FAEAB3F0}">
      <dgm:prSet phldrT="[Text]" phldr="1"/>
      <dgm:spPr/>
      <dgm:t>
        <a:bodyPr/>
        <a:lstStyle/>
        <a:p>
          <a:endParaRPr lang="en-US" dirty="0"/>
        </a:p>
      </dgm:t>
    </dgm:pt>
    <dgm:pt modelId="{87F6055C-BC94-4882-A998-4C24F13A2078}" type="parTrans" cxnId="{0B769D82-A9F2-4C9F-B9F3-37DE96466A1F}">
      <dgm:prSet/>
      <dgm:spPr/>
      <dgm:t>
        <a:bodyPr/>
        <a:lstStyle/>
        <a:p>
          <a:endParaRPr lang="en-US"/>
        </a:p>
      </dgm:t>
    </dgm:pt>
    <dgm:pt modelId="{DD08C8B6-D498-43CB-A1A9-7701637EC3CC}" type="sibTrans" cxnId="{0B769D82-A9F2-4C9F-B9F3-37DE96466A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AF13F557-AE12-40EE-A194-D11C53746292}">
      <dgm:prSet phldrT="[Text]" phldr="1"/>
      <dgm:spPr/>
      <dgm:t>
        <a:bodyPr/>
        <a:lstStyle/>
        <a:p>
          <a:endParaRPr lang="en-US" dirty="0"/>
        </a:p>
      </dgm:t>
    </dgm:pt>
    <dgm:pt modelId="{F1C56A57-26F6-481B-8360-06240C4D409F}" type="parTrans" cxnId="{1B51B5D5-3E75-47F9-B0E3-704E65AA757E}">
      <dgm:prSet/>
      <dgm:spPr/>
      <dgm:t>
        <a:bodyPr/>
        <a:lstStyle/>
        <a:p>
          <a:endParaRPr lang="en-US"/>
        </a:p>
      </dgm:t>
    </dgm:pt>
    <dgm:pt modelId="{0DDEB56E-34E8-46D1-8336-537CD80B1C7E}" type="sibTrans" cxnId="{1B51B5D5-3E75-47F9-B0E3-704E65AA757E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6E6DCED9-A47E-43BB-9F5C-AD987CE0EBA9}">
      <dgm:prSet phldrT="[Text]" phldr="1"/>
      <dgm:spPr/>
      <dgm:t>
        <a:bodyPr/>
        <a:lstStyle/>
        <a:p>
          <a:endParaRPr lang="en-US" dirty="0"/>
        </a:p>
      </dgm:t>
    </dgm:pt>
    <dgm:pt modelId="{D8623470-9B76-446A-8F20-412AC7B090B7}" type="parTrans" cxnId="{A598B19A-2720-4604-B371-8EBC76089253}">
      <dgm:prSet/>
      <dgm:spPr/>
      <dgm:t>
        <a:bodyPr/>
        <a:lstStyle/>
        <a:p>
          <a:endParaRPr lang="en-US"/>
        </a:p>
      </dgm:t>
    </dgm:pt>
    <dgm:pt modelId="{99FA9AC4-FCA0-4EB1-A1EB-8B9CF5289490}" type="sibTrans" cxnId="{A598B19A-2720-4604-B371-8EBC76089253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60F99666-4454-4463-B0E7-39FB064D4B07}">
      <dgm:prSet phldrT="[Text]" phldr="1"/>
      <dgm:spPr/>
      <dgm:t>
        <a:bodyPr/>
        <a:lstStyle/>
        <a:p>
          <a:endParaRPr lang="en-US" dirty="0"/>
        </a:p>
      </dgm:t>
    </dgm:pt>
    <dgm:pt modelId="{227357DD-F194-4B98-B3AF-01B067B947E9}" type="parTrans" cxnId="{0ACB7B8D-B46B-454B-8110-715B74A504AC}">
      <dgm:prSet/>
      <dgm:spPr/>
      <dgm:t>
        <a:bodyPr/>
        <a:lstStyle/>
        <a:p>
          <a:endParaRPr lang="en-US"/>
        </a:p>
      </dgm:t>
    </dgm:pt>
    <dgm:pt modelId="{F4A8A875-8C53-44DC-BF9A-C4346EAF0CE1}" type="sibTrans" cxnId="{0ACB7B8D-B46B-454B-8110-715B74A504AC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62768C01-0E72-46C1-A651-1ACC88B41B18}">
      <dgm:prSet phldrT="[Text]" phldr="1"/>
      <dgm:spPr/>
      <dgm:t>
        <a:bodyPr/>
        <a:lstStyle/>
        <a:p>
          <a:endParaRPr lang="en-US" dirty="0"/>
        </a:p>
      </dgm:t>
    </dgm:pt>
    <dgm:pt modelId="{1CD4F73A-7DFF-44E6-AF36-BF3364C68CDB}" type="sibTrans" cxnId="{4CDB558F-01DA-4E75-96D1-653CF36FB963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785789D8-3A47-4550-98DA-8C710D7584E7}" type="parTrans" cxnId="{4CDB558F-01DA-4E75-96D1-653CF36FB963}">
      <dgm:prSet/>
      <dgm:spPr/>
      <dgm:t>
        <a:bodyPr/>
        <a:lstStyle/>
        <a:p>
          <a:endParaRPr lang="en-US"/>
        </a:p>
      </dgm:t>
    </dgm:pt>
    <dgm:pt modelId="{4F3CA3E8-5D88-4F37-96E1-900F6B5A6CB4}">
      <dgm:prSet phldrT="[Text]" phldr="1"/>
      <dgm:spPr/>
      <dgm:t>
        <a:bodyPr/>
        <a:lstStyle/>
        <a:p>
          <a:endParaRPr lang="en-US" dirty="0"/>
        </a:p>
      </dgm:t>
    </dgm:pt>
    <dgm:pt modelId="{F5C09793-D027-4420-8590-58E2CD6A06BB}" type="sibTrans" cxnId="{46641158-F3AA-4B53-BAE9-6A7191777D42}">
      <dgm:prSet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22EFBD7E-4C45-4D9C-BC81-9D6A8EB1C74A}" type="parTrans" cxnId="{46641158-F3AA-4B53-BAE9-6A7191777D42}">
      <dgm:prSet/>
      <dgm:spPr/>
      <dgm:t>
        <a:bodyPr/>
        <a:lstStyle/>
        <a:p>
          <a:endParaRPr lang="en-US"/>
        </a:p>
      </dgm:t>
    </dgm:pt>
    <dgm:pt modelId="{5108509B-DD37-45FF-8D96-AF9E7E15893A}" type="pres">
      <dgm:prSet presAssocID="{C3175A8B-753C-4BFB-8119-21B3FE2D9F30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en-US"/>
        </a:p>
      </dgm:t>
    </dgm:pt>
    <dgm:pt modelId="{C7FC404F-011B-4F5F-BB6F-3C903C9764CA}" type="pres">
      <dgm:prSet presAssocID="{39A72853-A2E8-422F-91B3-3935FAEAB3F0}" presName="parent_text_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B9F61-7E2B-4D89-A91D-E4DE0E357C3A}" type="pres">
      <dgm:prSet presAssocID="{39A72853-A2E8-422F-91B3-3935FAEAB3F0}" presName="image_accent_1" presStyleCnt="0"/>
      <dgm:spPr/>
      <dgm:t>
        <a:bodyPr/>
        <a:lstStyle/>
        <a:p>
          <a:endParaRPr lang="en-US"/>
        </a:p>
      </dgm:t>
    </dgm:pt>
    <dgm:pt modelId="{FBC06980-9095-41F8-A549-BE7C165E5B60}" type="pres">
      <dgm:prSet presAssocID="{39A72853-A2E8-422F-91B3-3935FAEAB3F0}" presName="imageAccentRepeatNode" presStyleLbl="alignNode1" presStyleIdx="0" presStyleCnt="11"/>
      <dgm:spPr/>
      <dgm:t>
        <a:bodyPr/>
        <a:lstStyle/>
        <a:p>
          <a:endParaRPr lang="en-US"/>
        </a:p>
      </dgm:t>
    </dgm:pt>
    <dgm:pt modelId="{C8455A82-4EC0-4B0A-8C17-B16F7B95AE88}" type="pres">
      <dgm:prSet presAssocID="{39A72853-A2E8-422F-91B3-3935FAEAB3F0}" presName="accent_1" presStyleLbl="alignNode1" presStyleIdx="1" presStyleCnt="11"/>
      <dgm:spPr/>
      <dgm:t>
        <a:bodyPr/>
        <a:lstStyle/>
        <a:p>
          <a:endParaRPr lang="en-US"/>
        </a:p>
      </dgm:t>
    </dgm:pt>
    <dgm:pt modelId="{7C8CB67B-EBE6-409E-88FE-03D6F6A89337}" type="pres">
      <dgm:prSet presAssocID="{DD08C8B6-D498-43CB-A1A9-7701637EC3CC}" presName="image_1" presStyleCnt="0"/>
      <dgm:spPr/>
      <dgm:t>
        <a:bodyPr/>
        <a:lstStyle/>
        <a:p>
          <a:endParaRPr lang="en-US"/>
        </a:p>
      </dgm:t>
    </dgm:pt>
    <dgm:pt modelId="{A47D6399-1F1E-419C-8DE3-A06127CB23AD}" type="pres">
      <dgm:prSet presAssocID="{DD08C8B6-D498-43CB-A1A9-7701637EC3CC}" presName="imageRepeatNode" presStyleLbl="fgImgPlace1" presStyleIdx="0" presStyleCnt="6"/>
      <dgm:spPr/>
      <dgm:t>
        <a:bodyPr/>
        <a:lstStyle/>
        <a:p>
          <a:endParaRPr lang="en-US"/>
        </a:p>
      </dgm:t>
    </dgm:pt>
    <dgm:pt modelId="{164F0C32-7E75-4235-B6A0-D80530A3323B}" type="pres">
      <dgm:prSet presAssocID="{AF13F557-AE12-40EE-A194-D11C53746292}" presName="parent_text_2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5E42D-C519-4CAD-A4C0-E6B000A01A49}" type="pres">
      <dgm:prSet presAssocID="{AF13F557-AE12-40EE-A194-D11C53746292}" presName="image_accent_2" presStyleCnt="0"/>
      <dgm:spPr/>
      <dgm:t>
        <a:bodyPr/>
        <a:lstStyle/>
        <a:p>
          <a:endParaRPr lang="en-US"/>
        </a:p>
      </dgm:t>
    </dgm:pt>
    <dgm:pt modelId="{1CE8D760-40B3-4948-92F3-CD038D0B5CF8}" type="pres">
      <dgm:prSet presAssocID="{AF13F557-AE12-40EE-A194-D11C53746292}" presName="imageAccentRepeatNode" presStyleLbl="alignNode1" presStyleIdx="2" presStyleCnt="11"/>
      <dgm:spPr/>
      <dgm:t>
        <a:bodyPr/>
        <a:lstStyle/>
        <a:p>
          <a:endParaRPr lang="en-US"/>
        </a:p>
      </dgm:t>
    </dgm:pt>
    <dgm:pt modelId="{C0E04054-413C-4A78-924B-52B801006563}" type="pres">
      <dgm:prSet presAssocID="{0DDEB56E-34E8-46D1-8336-537CD80B1C7E}" presName="image_2" presStyleCnt="0"/>
      <dgm:spPr/>
      <dgm:t>
        <a:bodyPr/>
        <a:lstStyle/>
        <a:p>
          <a:endParaRPr lang="en-US"/>
        </a:p>
      </dgm:t>
    </dgm:pt>
    <dgm:pt modelId="{CF3DFE8F-4355-4580-9975-F52F4CFAC185}" type="pres">
      <dgm:prSet presAssocID="{0DDEB56E-34E8-46D1-8336-537CD80B1C7E}" presName="imageRepeatNode" presStyleLbl="fgImgPlace1" presStyleIdx="1" presStyleCnt="6"/>
      <dgm:spPr/>
      <dgm:t>
        <a:bodyPr/>
        <a:lstStyle/>
        <a:p>
          <a:endParaRPr lang="en-US"/>
        </a:p>
      </dgm:t>
    </dgm:pt>
    <dgm:pt modelId="{771107A1-E03F-4435-AC5B-C5A68BABB0F8}" type="pres">
      <dgm:prSet presAssocID="{6E6DCED9-A47E-43BB-9F5C-AD987CE0EBA9}" presName="image_accent_3" presStyleCnt="0"/>
      <dgm:spPr/>
      <dgm:t>
        <a:bodyPr/>
        <a:lstStyle/>
        <a:p>
          <a:endParaRPr lang="en-US"/>
        </a:p>
      </dgm:t>
    </dgm:pt>
    <dgm:pt modelId="{AB6B31B7-F5C2-488C-9FEE-A494F8C9114B}" type="pres">
      <dgm:prSet presAssocID="{6E6DCED9-A47E-43BB-9F5C-AD987CE0EBA9}" presName="imageAccentRepeatNode" presStyleLbl="alignNode1" presStyleIdx="3" presStyleCnt="11"/>
      <dgm:spPr/>
      <dgm:t>
        <a:bodyPr/>
        <a:lstStyle/>
        <a:p>
          <a:endParaRPr lang="en-US"/>
        </a:p>
      </dgm:t>
    </dgm:pt>
    <dgm:pt modelId="{ABFB311F-6544-4A78-A59E-BD6A16461A28}" type="pres">
      <dgm:prSet presAssocID="{6E6DCED9-A47E-43BB-9F5C-AD987CE0EBA9}" presName="parent_text_3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A067A-7723-4480-9213-6031F135480A}" type="pres">
      <dgm:prSet presAssocID="{6E6DCED9-A47E-43BB-9F5C-AD987CE0EBA9}" presName="accent_2" presStyleLbl="alignNode1" presStyleIdx="4" presStyleCnt="11"/>
      <dgm:spPr/>
      <dgm:t>
        <a:bodyPr/>
        <a:lstStyle/>
        <a:p>
          <a:endParaRPr lang="en-US"/>
        </a:p>
      </dgm:t>
    </dgm:pt>
    <dgm:pt modelId="{80435434-BBB3-46C6-AAB6-F05E5721E580}" type="pres">
      <dgm:prSet presAssocID="{6E6DCED9-A47E-43BB-9F5C-AD987CE0EBA9}" presName="accent_3" presStyleLbl="alignNode1" presStyleIdx="5" presStyleCnt="11"/>
      <dgm:spPr/>
      <dgm:t>
        <a:bodyPr/>
        <a:lstStyle/>
        <a:p>
          <a:endParaRPr lang="en-US"/>
        </a:p>
      </dgm:t>
    </dgm:pt>
    <dgm:pt modelId="{5D7FBCF6-D43F-41EB-806E-D8DF76688B34}" type="pres">
      <dgm:prSet presAssocID="{99FA9AC4-FCA0-4EB1-A1EB-8B9CF5289490}" presName="image_3" presStyleCnt="0"/>
      <dgm:spPr/>
      <dgm:t>
        <a:bodyPr/>
        <a:lstStyle/>
        <a:p>
          <a:endParaRPr lang="en-US"/>
        </a:p>
      </dgm:t>
    </dgm:pt>
    <dgm:pt modelId="{36F8B120-E51A-4FCB-9E0E-1A848EF1E7A9}" type="pres">
      <dgm:prSet presAssocID="{99FA9AC4-FCA0-4EB1-A1EB-8B9CF5289490}" presName="imageRepeatNode" presStyleLbl="fgImgPlace1" presStyleIdx="2" presStyleCnt="6"/>
      <dgm:spPr/>
      <dgm:t>
        <a:bodyPr/>
        <a:lstStyle/>
        <a:p>
          <a:endParaRPr lang="en-US"/>
        </a:p>
      </dgm:t>
    </dgm:pt>
    <dgm:pt modelId="{18A6D043-7110-45EB-B450-84DF589E7B80}" type="pres">
      <dgm:prSet presAssocID="{4F3CA3E8-5D88-4F37-96E1-900F6B5A6CB4}" presName="image_accent_4" presStyleCnt="0"/>
      <dgm:spPr/>
      <dgm:t>
        <a:bodyPr/>
        <a:lstStyle/>
        <a:p>
          <a:endParaRPr lang="en-US"/>
        </a:p>
      </dgm:t>
    </dgm:pt>
    <dgm:pt modelId="{D2B91C17-01CB-46DB-90BD-C04F85EF583C}" type="pres">
      <dgm:prSet presAssocID="{4F3CA3E8-5D88-4F37-96E1-900F6B5A6CB4}" presName="imageAccentRepeatNode" presStyleLbl="alignNode1" presStyleIdx="6" presStyleCnt="11"/>
      <dgm:spPr/>
      <dgm:t>
        <a:bodyPr/>
        <a:lstStyle/>
        <a:p>
          <a:endParaRPr lang="en-US"/>
        </a:p>
      </dgm:t>
    </dgm:pt>
    <dgm:pt modelId="{634F7A89-1107-4D49-9C40-9BCD12F59DD2}" type="pres">
      <dgm:prSet presAssocID="{4F3CA3E8-5D88-4F37-96E1-900F6B5A6CB4}" presName="parent_text_4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0F3EB-D142-4974-B1DE-586A19D59CE5}" type="pres">
      <dgm:prSet presAssocID="{4F3CA3E8-5D88-4F37-96E1-900F6B5A6CB4}" presName="accent_4" presStyleLbl="alignNode1" presStyleIdx="7" presStyleCnt="11"/>
      <dgm:spPr/>
      <dgm:t>
        <a:bodyPr/>
        <a:lstStyle/>
        <a:p>
          <a:endParaRPr lang="en-US"/>
        </a:p>
      </dgm:t>
    </dgm:pt>
    <dgm:pt modelId="{CA20B4BF-7B6F-4424-B197-491E1442DBF5}" type="pres">
      <dgm:prSet presAssocID="{F5C09793-D027-4420-8590-58E2CD6A06BB}" presName="image_4" presStyleCnt="0"/>
      <dgm:spPr/>
      <dgm:t>
        <a:bodyPr/>
        <a:lstStyle/>
        <a:p>
          <a:endParaRPr lang="en-US"/>
        </a:p>
      </dgm:t>
    </dgm:pt>
    <dgm:pt modelId="{06FBC686-617C-4345-B52F-0DDBEA38322B}" type="pres">
      <dgm:prSet presAssocID="{F5C09793-D027-4420-8590-58E2CD6A06BB}" presName="imageRepeatNode" presStyleLbl="fgImgPlace1" presStyleIdx="3" presStyleCnt="6"/>
      <dgm:spPr/>
      <dgm:t>
        <a:bodyPr/>
        <a:lstStyle/>
        <a:p>
          <a:endParaRPr lang="en-US"/>
        </a:p>
      </dgm:t>
    </dgm:pt>
    <dgm:pt modelId="{F7147581-B58B-41ED-87B9-A6A5E0BA8BFD}" type="pres">
      <dgm:prSet presAssocID="{62768C01-0E72-46C1-A651-1ACC88B41B18}" presName="image_accent_5" presStyleCnt="0"/>
      <dgm:spPr/>
      <dgm:t>
        <a:bodyPr/>
        <a:lstStyle/>
        <a:p>
          <a:endParaRPr lang="en-US"/>
        </a:p>
      </dgm:t>
    </dgm:pt>
    <dgm:pt modelId="{91EA69DE-742B-4A62-8DFE-1CCFBCA83EF0}" type="pres">
      <dgm:prSet presAssocID="{62768C01-0E72-46C1-A651-1ACC88B41B18}" presName="imageAccentRepeatNode" presStyleLbl="alignNode1" presStyleIdx="8" presStyleCnt="11"/>
      <dgm:spPr/>
      <dgm:t>
        <a:bodyPr/>
        <a:lstStyle/>
        <a:p>
          <a:endParaRPr lang="en-US"/>
        </a:p>
      </dgm:t>
    </dgm:pt>
    <dgm:pt modelId="{DFDF805D-D95B-412C-B3E1-4B9552FA6A16}" type="pres">
      <dgm:prSet presAssocID="{62768C01-0E72-46C1-A651-1ACC88B41B18}" presName="parent_text_5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EC738-79CB-44E0-9AC1-186F52AD669C}" type="pres">
      <dgm:prSet presAssocID="{1CD4F73A-7DFF-44E6-AF36-BF3364C68CDB}" presName="image_5" presStyleCnt="0"/>
      <dgm:spPr/>
      <dgm:t>
        <a:bodyPr/>
        <a:lstStyle/>
        <a:p>
          <a:endParaRPr lang="en-US"/>
        </a:p>
      </dgm:t>
    </dgm:pt>
    <dgm:pt modelId="{752427E2-BB46-4190-B778-7DB791B1BC2C}" type="pres">
      <dgm:prSet presAssocID="{1CD4F73A-7DFF-44E6-AF36-BF3364C68CDB}" presName="imageRepeatNode" presStyleLbl="fgImgPlace1" presStyleIdx="4" presStyleCnt="6"/>
      <dgm:spPr/>
      <dgm:t>
        <a:bodyPr/>
        <a:lstStyle/>
        <a:p>
          <a:endParaRPr lang="en-US"/>
        </a:p>
      </dgm:t>
    </dgm:pt>
    <dgm:pt modelId="{3755F1E3-3E22-4B54-B61F-6FC130130719}" type="pres">
      <dgm:prSet presAssocID="{60F99666-4454-4463-B0E7-39FB064D4B07}" presName="parent_text_6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330B8-E4D3-43E3-8E87-36DAFA325A91}" type="pres">
      <dgm:prSet presAssocID="{60F99666-4454-4463-B0E7-39FB064D4B07}" presName="image_accent_6" presStyleCnt="0"/>
      <dgm:spPr/>
      <dgm:t>
        <a:bodyPr/>
        <a:lstStyle/>
        <a:p>
          <a:endParaRPr lang="en-US"/>
        </a:p>
      </dgm:t>
    </dgm:pt>
    <dgm:pt modelId="{E7A14ED9-5C2D-476B-9FB6-16AA035D3D72}" type="pres">
      <dgm:prSet presAssocID="{60F99666-4454-4463-B0E7-39FB064D4B07}" presName="imageAccentRepeatNode" presStyleLbl="alignNode1" presStyleIdx="9" presStyleCnt="11"/>
      <dgm:spPr/>
      <dgm:t>
        <a:bodyPr/>
        <a:lstStyle/>
        <a:p>
          <a:endParaRPr lang="en-US"/>
        </a:p>
      </dgm:t>
    </dgm:pt>
    <dgm:pt modelId="{A0AA86C3-7856-4F7F-BAC0-2B182E39B29E}" type="pres">
      <dgm:prSet presAssocID="{60F99666-4454-4463-B0E7-39FB064D4B07}" presName="accent_5" presStyleLbl="alignNode1" presStyleIdx="10" presStyleCnt="11"/>
      <dgm:spPr/>
      <dgm:t>
        <a:bodyPr/>
        <a:lstStyle/>
        <a:p>
          <a:endParaRPr lang="en-US"/>
        </a:p>
      </dgm:t>
    </dgm:pt>
    <dgm:pt modelId="{B165D2EB-4D56-402E-A2F0-DDDDCE868C8D}" type="pres">
      <dgm:prSet presAssocID="{F4A8A875-8C53-44DC-BF9A-C4346EAF0CE1}" presName="image_6" presStyleCnt="0"/>
      <dgm:spPr/>
      <dgm:t>
        <a:bodyPr/>
        <a:lstStyle/>
        <a:p>
          <a:endParaRPr lang="en-US"/>
        </a:p>
      </dgm:t>
    </dgm:pt>
    <dgm:pt modelId="{21952936-3E0E-41CE-81A2-4E96173C85FC}" type="pres">
      <dgm:prSet presAssocID="{F4A8A875-8C53-44DC-BF9A-C4346EAF0CE1}" presName="imageRepeatNode" presStyleLbl="fgImgPlace1" presStyleIdx="5" presStyleCnt="6"/>
      <dgm:spPr/>
      <dgm:t>
        <a:bodyPr/>
        <a:lstStyle/>
        <a:p>
          <a:endParaRPr lang="en-US"/>
        </a:p>
      </dgm:t>
    </dgm:pt>
  </dgm:ptLst>
  <dgm:cxnLst>
    <dgm:cxn modelId="{54009063-5BE5-4CB3-B1F4-9B514B8AE7FA}" type="presOf" srcId="{0DDEB56E-34E8-46D1-8336-537CD80B1C7E}" destId="{CF3DFE8F-4355-4580-9975-F52F4CFAC185}" srcOrd="0" destOrd="0" presId="urn:microsoft.com/office/officeart/2008/layout/BubblePictureList"/>
    <dgm:cxn modelId="{400AA37E-7902-4BA8-8614-585E2854A6FD}" type="presOf" srcId="{62768C01-0E72-46C1-A651-1ACC88B41B18}" destId="{DFDF805D-D95B-412C-B3E1-4B9552FA6A16}" srcOrd="0" destOrd="0" presId="urn:microsoft.com/office/officeart/2008/layout/BubblePictureList"/>
    <dgm:cxn modelId="{0ACB7B8D-B46B-454B-8110-715B74A504AC}" srcId="{C3175A8B-753C-4BFB-8119-21B3FE2D9F30}" destId="{60F99666-4454-4463-B0E7-39FB064D4B07}" srcOrd="5" destOrd="0" parTransId="{227357DD-F194-4B98-B3AF-01B067B947E9}" sibTransId="{F4A8A875-8C53-44DC-BF9A-C4346EAF0CE1}"/>
    <dgm:cxn modelId="{71271506-1D7D-4847-96FF-F13373F40A83}" type="presOf" srcId="{F4A8A875-8C53-44DC-BF9A-C4346EAF0CE1}" destId="{21952936-3E0E-41CE-81A2-4E96173C85FC}" srcOrd="0" destOrd="0" presId="urn:microsoft.com/office/officeart/2008/layout/BubblePictureList"/>
    <dgm:cxn modelId="{B9367A0B-505F-4D5D-8A4D-059212364694}" type="presOf" srcId="{F5C09793-D027-4420-8590-58E2CD6A06BB}" destId="{06FBC686-617C-4345-B52F-0DDBEA38322B}" srcOrd="0" destOrd="0" presId="urn:microsoft.com/office/officeart/2008/layout/BubblePictureList"/>
    <dgm:cxn modelId="{40F499A0-91C1-4183-B90B-C9DD24A80AC7}" type="presOf" srcId="{39A72853-A2E8-422F-91B3-3935FAEAB3F0}" destId="{C7FC404F-011B-4F5F-BB6F-3C903C9764CA}" srcOrd="0" destOrd="0" presId="urn:microsoft.com/office/officeart/2008/layout/BubblePictureList"/>
    <dgm:cxn modelId="{4CDB558F-01DA-4E75-96D1-653CF36FB963}" srcId="{C3175A8B-753C-4BFB-8119-21B3FE2D9F30}" destId="{62768C01-0E72-46C1-A651-1ACC88B41B18}" srcOrd="4" destOrd="0" parTransId="{785789D8-3A47-4550-98DA-8C710D7584E7}" sibTransId="{1CD4F73A-7DFF-44E6-AF36-BF3364C68CDB}"/>
    <dgm:cxn modelId="{9CC149D7-0BDA-4063-9018-ED682E6A5FF8}" type="presOf" srcId="{60F99666-4454-4463-B0E7-39FB064D4B07}" destId="{3755F1E3-3E22-4B54-B61F-6FC130130719}" srcOrd="0" destOrd="0" presId="urn:microsoft.com/office/officeart/2008/layout/BubblePictureList"/>
    <dgm:cxn modelId="{1B51B5D5-3E75-47F9-B0E3-704E65AA757E}" srcId="{C3175A8B-753C-4BFB-8119-21B3FE2D9F30}" destId="{AF13F557-AE12-40EE-A194-D11C53746292}" srcOrd="1" destOrd="0" parTransId="{F1C56A57-26F6-481B-8360-06240C4D409F}" sibTransId="{0DDEB56E-34E8-46D1-8336-537CD80B1C7E}"/>
    <dgm:cxn modelId="{76CFF626-8BF2-4A41-A9DF-0CF06AF909E1}" type="presOf" srcId="{6E6DCED9-A47E-43BB-9F5C-AD987CE0EBA9}" destId="{ABFB311F-6544-4A78-A59E-BD6A16461A28}" srcOrd="0" destOrd="0" presId="urn:microsoft.com/office/officeart/2008/layout/BubblePictureList"/>
    <dgm:cxn modelId="{0B769D82-A9F2-4C9F-B9F3-37DE96466A1F}" srcId="{C3175A8B-753C-4BFB-8119-21B3FE2D9F30}" destId="{39A72853-A2E8-422F-91B3-3935FAEAB3F0}" srcOrd="0" destOrd="0" parTransId="{87F6055C-BC94-4882-A998-4C24F13A2078}" sibTransId="{DD08C8B6-D498-43CB-A1A9-7701637EC3CC}"/>
    <dgm:cxn modelId="{46641158-F3AA-4B53-BAE9-6A7191777D42}" srcId="{C3175A8B-753C-4BFB-8119-21B3FE2D9F30}" destId="{4F3CA3E8-5D88-4F37-96E1-900F6B5A6CB4}" srcOrd="3" destOrd="0" parTransId="{22EFBD7E-4C45-4D9C-BC81-9D6A8EB1C74A}" sibTransId="{F5C09793-D027-4420-8590-58E2CD6A06BB}"/>
    <dgm:cxn modelId="{99276482-2CF9-468C-826C-D3CB1D508546}" type="presOf" srcId="{1CD4F73A-7DFF-44E6-AF36-BF3364C68CDB}" destId="{752427E2-BB46-4190-B778-7DB791B1BC2C}" srcOrd="0" destOrd="0" presId="urn:microsoft.com/office/officeart/2008/layout/BubblePictureList"/>
    <dgm:cxn modelId="{A598B19A-2720-4604-B371-8EBC76089253}" srcId="{C3175A8B-753C-4BFB-8119-21B3FE2D9F30}" destId="{6E6DCED9-A47E-43BB-9F5C-AD987CE0EBA9}" srcOrd="2" destOrd="0" parTransId="{D8623470-9B76-446A-8F20-412AC7B090B7}" sibTransId="{99FA9AC4-FCA0-4EB1-A1EB-8B9CF5289490}"/>
    <dgm:cxn modelId="{5DA45BA2-1E59-479B-A100-6B462F174135}" type="presOf" srcId="{99FA9AC4-FCA0-4EB1-A1EB-8B9CF5289490}" destId="{36F8B120-E51A-4FCB-9E0E-1A848EF1E7A9}" srcOrd="0" destOrd="0" presId="urn:microsoft.com/office/officeart/2008/layout/BubblePictureList"/>
    <dgm:cxn modelId="{6F26CE6E-9CCC-492F-ACAC-BFC5A01DFBC3}" type="presOf" srcId="{4F3CA3E8-5D88-4F37-96E1-900F6B5A6CB4}" destId="{634F7A89-1107-4D49-9C40-9BCD12F59DD2}" srcOrd="0" destOrd="0" presId="urn:microsoft.com/office/officeart/2008/layout/BubblePictureList"/>
    <dgm:cxn modelId="{03286F4C-623E-4388-8706-B8154C06AA76}" type="presOf" srcId="{C3175A8B-753C-4BFB-8119-21B3FE2D9F30}" destId="{5108509B-DD37-45FF-8D96-AF9E7E15893A}" srcOrd="0" destOrd="0" presId="urn:microsoft.com/office/officeart/2008/layout/BubblePictureList"/>
    <dgm:cxn modelId="{F3605F77-405A-4613-9218-76AC20D37940}" type="presOf" srcId="{DD08C8B6-D498-43CB-A1A9-7701637EC3CC}" destId="{A47D6399-1F1E-419C-8DE3-A06127CB23AD}" srcOrd="0" destOrd="0" presId="urn:microsoft.com/office/officeart/2008/layout/BubblePictureList"/>
    <dgm:cxn modelId="{6A279588-8A67-4CD0-B252-421177F65D36}" type="presOf" srcId="{AF13F557-AE12-40EE-A194-D11C53746292}" destId="{164F0C32-7E75-4235-B6A0-D80530A3323B}" srcOrd="0" destOrd="0" presId="urn:microsoft.com/office/officeart/2008/layout/BubblePictureList"/>
    <dgm:cxn modelId="{F5D7E30B-67AF-47A2-AC87-11A7B6AECE5A}" type="presParOf" srcId="{5108509B-DD37-45FF-8D96-AF9E7E15893A}" destId="{C7FC404F-011B-4F5F-BB6F-3C903C9764CA}" srcOrd="0" destOrd="0" presId="urn:microsoft.com/office/officeart/2008/layout/BubblePictureList"/>
    <dgm:cxn modelId="{E0C72985-F5DC-4ED7-B485-AC3EFBF7439E}" type="presParOf" srcId="{5108509B-DD37-45FF-8D96-AF9E7E15893A}" destId="{E2BB9F61-7E2B-4D89-A91D-E4DE0E357C3A}" srcOrd="1" destOrd="0" presId="urn:microsoft.com/office/officeart/2008/layout/BubblePictureList"/>
    <dgm:cxn modelId="{40BF072E-3E91-4540-A07C-7DE86E7B2EC4}" type="presParOf" srcId="{E2BB9F61-7E2B-4D89-A91D-E4DE0E357C3A}" destId="{FBC06980-9095-41F8-A549-BE7C165E5B60}" srcOrd="0" destOrd="0" presId="urn:microsoft.com/office/officeart/2008/layout/BubblePictureList"/>
    <dgm:cxn modelId="{48051D7F-2968-42F4-8079-358193F50253}" type="presParOf" srcId="{5108509B-DD37-45FF-8D96-AF9E7E15893A}" destId="{C8455A82-4EC0-4B0A-8C17-B16F7B95AE88}" srcOrd="2" destOrd="0" presId="urn:microsoft.com/office/officeart/2008/layout/BubblePictureList"/>
    <dgm:cxn modelId="{9D4F6BEC-3F43-499E-B439-B52B5DECBB98}" type="presParOf" srcId="{5108509B-DD37-45FF-8D96-AF9E7E15893A}" destId="{7C8CB67B-EBE6-409E-88FE-03D6F6A89337}" srcOrd="3" destOrd="0" presId="urn:microsoft.com/office/officeart/2008/layout/BubblePictureList"/>
    <dgm:cxn modelId="{233DA746-A64A-40B7-A341-9E6A1C1A84FD}" type="presParOf" srcId="{7C8CB67B-EBE6-409E-88FE-03D6F6A89337}" destId="{A47D6399-1F1E-419C-8DE3-A06127CB23AD}" srcOrd="0" destOrd="0" presId="urn:microsoft.com/office/officeart/2008/layout/BubblePictureList"/>
    <dgm:cxn modelId="{02DBA0D2-5073-4AC9-A9B0-050E978DD98C}" type="presParOf" srcId="{5108509B-DD37-45FF-8D96-AF9E7E15893A}" destId="{164F0C32-7E75-4235-B6A0-D80530A3323B}" srcOrd="4" destOrd="0" presId="urn:microsoft.com/office/officeart/2008/layout/BubblePictureList"/>
    <dgm:cxn modelId="{ADF289A0-C0CC-4D3F-A084-6CB0B35488A9}" type="presParOf" srcId="{5108509B-DD37-45FF-8D96-AF9E7E15893A}" destId="{B285E42D-C519-4CAD-A4C0-E6B000A01A49}" srcOrd="5" destOrd="0" presId="urn:microsoft.com/office/officeart/2008/layout/BubblePictureList"/>
    <dgm:cxn modelId="{580186EE-26C8-4770-BDD5-228694EBE4C6}" type="presParOf" srcId="{B285E42D-C519-4CAD-A4C0-E6B000A01A49}" destId="{1CE8D760-40B3-4948-92F3-CD038D0B5CF8}" srcOrd="0" destOrd="0" presId="urn:microsoft.com/office/officeart/2008/layout/BubblePictureList"/>
    <dgm:cxn modelId="{9665F952-8D4E-43C9-9184-28EFEA29B956}" type="presParOf" srcId="{5108509B-DD37-45FF-8D96-AF9E7E15893A}" destId="{C0E04054-413C-4A78-924B-52B801006563}" srcOrd="6" destOrd="0" presId="urn:microsoft.com/office/officeart/2008/layout/BubblePictureList"/>
    <dgm:cxn modelId="{C148503B-0521-4204-A45C-DDB8B53E0A9A}" type="presParOf" srcId="{C0E04054-413C-4A78-924B-52B801006563}" destId="{CF3DFE8F-4355-4580-9975-F52F4CFAC185}" srcOrd="0" destOrd="0" presId="urn:microsoft.com/office/officeart/2008/layout/BubblePictureList"/>
    <dgm:cxn modelId="{DE581587-DD50-498C-A9AE-10438FEB718E}" type="presParOf" srcId="{5108509B-DD37-45FF-8D96-AF9E7E15893A}" destId="{771107A1-E03F-4435-AC5B-C5A68BABB0F8}" srcOrd="7" destOrd="0" presId="urn:microsoft.com/office/officeart/2008/layout/BubblePictureList"/>
    <dgm:cxn modelId="{BDCA5EBE-AA23-4BE8-B964-0792936B5F42}" type="presParOf" srcId="{771107A1-E03F-4435-AC5B-C5A68BABB0F8}" destId="{AB6B31B7-F5C2-488C-9FEE-A494F8C9114B}" srcOrd="0" destOrd="0" presId="urn:microsoft.com/office/officeart/2008/layout/BubblePictureList"/>
    <dgm:cxn modelId="{95D711C7-4E43-4779-B8C3-6C0BA1167DF5}" type="presParOf" srcId="{5108509B-DD37-45FF-8D96-AF9E7E15893A}" destId="{ABFB311F-6544-4A78-A59E-BD6A16461A28}" srcOrd="8" destOrd="0" presId="urn:microsoft.com/office/officeart/2008/layout/BubblePictureList"/>
    <dgm:cxn modelId="{E37868CE-7914-441D-AEC9-3A9FC20F9792}" type="presParOf" srcId="{5108509B-DD37-45FF-8D96-AF9E7E15893A}" destId="{D67A067A-7723-4480-9213-6031F135480A}" srcOrd="9" destOrd="0" presId="urn:microsoft.com/office/officeart/2008/layout/BubblePictureList"/>
    <dgm:cxn modelId="{28F32495-A019-42E8-86AB-D3D1E8BF83E6}" type="presParOf" srcId="{5108509B-DD37-45FF-8D96-AF9E7E15893A}" destId="{80435434-BBB3-46C6-AAB6-F05E5721E580}" srcOrd="10" destOrd="0" presId="urn:microsoft.com/office/officeart/2008/layout/BubblePictureList"/>
    <dgm:cxn modelId="{FF33B8D2-C178-422E-A436-15F66F37EBAD}" type="presParOf" srcId="{5108509B-DD37-45FF-8D96-AF9E7E15893A}" destId="{5D7FBCF6-D43F-41EB-806E-D8DF76688B34}" srcOrd="11" destOrd="0" presId="urn:microsoft.com/office/officeart/2008/layout/BubblePictureList"/>
    <dgm:cxn modelId="{8B88AB1B-EEE1-4DA0-8010-DCE7EB5DC9EF}" type="presParOf" srcId="{5D7FBCF6-D43F-41EB-806E-D8DF76688B34}" destId="{36F8B120-E51A-4FCB-9E0E-1A848EF1E7A9}" srcOrd="0" destOrd="0" presId="urn:microsoft.com/office/officeart/2008/layout/BubblePictureList"/>
    <dgm:cxn modelId="{3F8027E5-E4F7-468C-B550-2F644DAFE72D}" type="presParOf" srcId="{5108509B-DD37-45FF-8D96-AF9E7E15893A}" destId="{18A6D043-7110-45EB-B450-84DF589E7B80}" srcOrd="12" destOrd="0" presId="urn:microsoft.com/office/officeart/2008/layout/BubblePictureList"/>
    <dgm:cxn modelId="{672E99BD-3815-49CB-B8E9-438A3E9C78AA}" type="presParOf" srcId="{18A6D043-7110-45EB-B450-84DF589E7B80}" destId="{D2B91C17-01CB-46DB-90BD-C04F85EF583C}" srcOrd="0" destOrd="0" presId="urn:microsoft.com/office/officeart/2008/layout/BubblePictureList"/>
    <dgm:cxn modelId="{2AFD1C00-DD16-41EE-BEE9-E8CFD4F510C0}" type="presParOf" srcId="{5108509B-DD37-45FF-8D96-AF9E7E15893A}" destId="{634F7A89-1107-4D49-9C40-9BCD12F59DD2}" srcOrd="13" destOrd="0" presId="urn:microsoft.com/office/officeart/2008/layout/BubblePictureList"/>
    <dgm:cxn modelId="{3D8582AF-F30E-40CA-B1F5-EF4CACBF1E2C}" type="presParOf" srcId="{5108509B-DD37-45FF-8D96-AF9E7E15893A}" destId="{41A0F3EB-D142-4974-B1DE-586A19D59CE5}" srcOrd="14" destOrd="0" presId="urn:microsoft.com/office/officeart/2008/layout/BubblePictureList"/>
    <dgm:cxn modelId="{09618324-2675-40C2-A3C6-177422178BC8}" type="presParOf" srcId="{5108509B-DD37-45FF-8D96-AF9E7E15893A}" destId="{CA20B4BF-7B6F-4424-B197-491E1442DBF5}" srcOrd="15" destOrd="0" presId="urn:microsoft.com/office/officeart/2008/layout/BubblePictureList"/>
    <dgm:cxn modelId="{4FF02606-E6A9-48F9-8661-0606B4637B89}" type="presParOf" srcId="{CA20B4BF-7B6F-4424-B197-491E1442DBF5}" destId="{06FBC686-617C-4345-B52F-0DDBEA38322B}" srcOrd="0" destOrd="0" presId="urn:microsoft.com/office/officeart/2008/layout/BubblePictureList"/>
    <dgm:cxn modelId="{69A2EF9C-4F58-4E3A-BBCC-0C93AC37F029}" type="presParOf" srcId="{5108509B-DD37-45FF-8D96-AF9E7E15893A}" destId="{F7147581-B58B-41ED-87B9-A6A5E0BA8BFD}" srcOrd="16" destOrd="0" presId="urn:microsoft.com/office/officeart/2008/layout/BubblePictureList"/>
    <dgm:cxn modelId="{B48A169F-1326-4BC6-AC0A-DA21272C677A}" type="presParOf" srcId="{F7147581-B58B-41ED-87B9-A6A5E0BA8BFD}" destId="{91EA69DE-742B-4A62-8DFE-1CCFBCA83EF0}" srcOrd="0" destOrd="0" presId="urn:microsoft.com/office/officeart/2008/layout/BubblePictureList"/>
    <dgm:cxn modelId="{8DE169C6-BB5E-4163-8718-6BF2CBEF1CE1}" type="presParOf" srcId="{5108509B-DD37-45FF-8D96-AF9E7E15893A}" destId="{DFDF805D-D95B-412C-B3E1-4B9552FA6A16}" srcOrd="17" destOrd="0" presId="urn:microsoft.com/office/officeart/2008/layout/BubblePictureList"/>
    <dgm:cxn modelId="{87B3159E-4A17-47F4-8A86-7FBF8EA2B3C9}" type="presParOf" srcId="{5108509B-DD37-45FF-8D96-AF9E7E15893A}" destId="{C83EC738-79CB-44E0-9AC1-186F52AD669C}" srcOrd="18" destOrd="0" presId="urn:microsoft.com/office/officeart/2008/layout/BubblePictureList"/>
    <dgm:cxn modelId="{05B72F3B-7AA1-4272-A666-952AE671A17F}" type="presParOf" srcId="{C83EC738-79CB-44E0-9AC1-186F52AD669C}" destId="{752427E2-BB46-4190-B778-7DB791B1BC2C}" srcOrd="0" destOrd="0" presId="urn:microsoft.com/office/officeart/2008/layout/BubblePictureList"/>
    <dgm:cxn modelId="{9A734F2B-246F-408C-92B4-2185030BF23D}" type="presParOf" srcId="{5108509B-DD37-45FF-8D96-AF9E7E15893A}" destId="{3755F1E3-3E22-4B54-B61F-6FC130130719}" srcOrd="19" destOrd="0" presId="urn:microsoft.com/office/officeart/2008/layout/BubblePictureList"/>
    <dgm:cxn modelId="{C213D6E9-B988-40DE-A9CC-840690EFAE8F}" type="presParOf" srcId="{5108509B-DD37-45FF-8D96-AF9E7E15893A}" destId="{A51330B8-E4D3-43E3-8E87-36DAFA325A91}" srcOrd="20" destOrd="0" presId="urn:microsoft.com/office/officeart/2008/layout/BubblePictureList"/>
    <dgm:cxn modelId="{0BDF9274-6097-46D0-BFC2-2631A63CA9E3}" type="presParOf" srcId="{A51330B8-E4D3-43E3-8E87-36DAFA325A91}" destId="{E7A14ED9-5C2D-476B-9FB6-16AA035D3D72}" srcOrd="0" destOrd="0" presId="urn:microsoft.com/office/officeart/2008/layout/BubblePictureList"/>
    <dgm:cxn modelId="{5D9C9785-08D5-400A-AFA7-F7EBF6E4DE73}" type="presParOf" srcId="{5108509B-DD37-45FF-8D96-AF9E7E15893A}" destId="{A0AA86C3-7856-4F7F-BAC0-2B182E39B29E}" srcOrd="21" destOrd="0" presId="urn:microsoft.com/office/officeart/2008/layout/BubblePictureList"/>
    <dgm:cxn modelId="{1DE1B8F6-05D3-4BD7-B92A-D97D2FE4A8B1}" type="presParOf" srcId="{5108509B-DD37-45FF-8D96-AF9E7E15893A}" destId="{B165D2EB-4D56-402E-A2F0-DDDDCE868C8D}" srcOrd="22" destOrd="0" presId="urn:microsoft.com/office/officeart/2008/layout/BubblePictureList"/>
    <dgm:cxn modelId="{F085E17B-123A-4E09-831F-EAE9DA02CC0C}" type="presParOf" srcId="{B165D2EB-4D56-402E-A2F0-DDDDCE868C8D}" destId="{21952936-3E0E-41CE-81A2-4E96173C85F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C532D2A-2717-48EF-BCBA-11A50C8EFA85}" type="doc">
      <dgm:prSet loTypeId="urn:microsoft.com/office/officeart/2005/8/layout/hList7" loCatId="pictur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67D9385-2AFA-47C1-B34C-D905D7E2B786}">
      <dgm:prSet phldrT="[Text]" custT="1"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400" b="1" dirty="0" smtClean="0">
              <a:latin typeface="Arial" charset="0"/>
            </a:rPr>
            <a:t>Mobile Data Validation and Processing Against Oracle</a:t>
          </a:r>
          <a:endParaRPr lang="en-US" sz="1400" dirty="0"/>
        </a:p>
      </dgm:t>
    </dgm:pt>
    <dgm:pt modelId="{A8FF49C6-A49C-48AA-BEDA-EF79F82D0DEE}" type="parTrans" cxnId="{A9DD1EE1-5F4A-4D8B-8828-EAE42A1BDE9D}">
      <dgm:prSet/>
      <dgm:spPr/>
      <dgm:t>
        <a:bodyPr/>
        <a:lstStyle/>
        <a:p>
          <a:endParaRPr lang="en-US"/>
        </a:p>
      </dgm:t>
    </dgm:pt>
    <dgm:pt modelId="{36DE8D88-E26A-458D-82D7-F7C3FF66E545}" type="sibTrans" cxnId="{A9DD1EE1-5F4A-4D8B-8828-EAE42A1BDE9D}">
      <dgm:prSet/>
      <dgm:spPr/>
      <dgm:t>
        <a:bodyPr/>
        <a:lstStyle/>
        <a:p>
          <a:endParaRPr lang="en-US" dirty="0"/>
        </a:p>
      </dgm:t>
    </dgm:pt>
    <dgm:pt modelId="{F50143BA-8497-4970-ACC1-41F37C761D43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Multiple options to meet your requirements: </a:t>
          </a:r>
          <a:endParaRPr lang="en-US" sz="1400" dirty="0"/>
        </a:p>
      </dgm:t>
    </dgm:pt>
    <dgm:pt modelId="{71206601-9926-4F90-9E3D-31F47740973A}" type="parTrans" cxnId="{C155822B-49B2-4A7B-97BA-2F04B9463601}">
      <dgm:prSet/>
      <dgm:spPr/>
      <dgm:t>
        <a:bodyPr/>
        <a:lstStyle/>
        <a:p>
          <a:endParaRPr lang="en-US"/>
        </a:p>
      </dgm:t>
    </dgm:pt>
    <dgm:pt modelId="{EB11CF0E-BA86-4DA9-B1BE-AF6D9B256A36}" type="sibTrans" cxnId="{C155822B-49B2-4A7B-97BA-2F04B9463601}">
      <dgm:prSet/>
      <dgm:spPr/>
      <dgm:t>
        <a:bodyPr/>
        <a:lstStyle/>
        <a:p>
          <a:endParaRPr lang="en-US"/>
        </a:p>
      </dgm:t>
    </dgm:pt>
    <dgm:pt modelId="{6B06309A-888B-485E-A0A8-F384DDE4124D}">
      <dgm:prSet phldrT="[Text]"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500" b="1" dirty="0" smtClean="0">
              <a:latin typeface="Arial" charset="0"/>
            </a:rPr>
            <a:t>Endless Mobile Worker Possibilities</a:t>
          </a:r>
          <a:endParaRPr lang="en-US" sz="1500" dirty="0"/>
        </a:p>
      </dgm:t>
    </dgm:pt>
    <dgm:pt modelId="{88A1157E-1A91-452B-BFF1-1B0A3362FBB0}" type="parTrans" cxnId="{D0F6FAF3-3C40-426C-A63E-B0A809906B1D}">
      <dgm:prSet/>
      <dgm:spPr/>
      <dgm:t>
        <a:bodyPr/>
        <a:lstStyle/>
        <a:p>
          <a:endParaRPr lang="en-US"/>
        </a:p>
      </dgm:t>
    </dgm:pt>
    <dgm:pt modelId="{8E00DACF-126C-4D53-A14C-B37F1BCC2AC4}" type="sibTrans" cxnId="{D0F6FAF3-3C40-426C-A63E-B0A809906B1D}">
      <dgm:prSet/>
      <dgm:spPr/>
      <dgm:t>
        <a:bodyPr/>
        <a:lstStyle/>
        <a:p>
          <a:endParaRPr lang="en-US"/>
        </a:p>
      </dgm:t>
    </dgm:pt>
    <dgm:pt modelId="{2B1CC1FB-07C2-47CC-94E2-F91E23F88175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Proof of delivery signature capture</a:t>
          </a:r>
          <a:endParaRPr lang="en-US" sz="1400" dirty="0"/>
        </a:p>
      </dgm:t>
    </dgm:pt>
    <dgm:pt modelId="{0C482B4F-0AAD-445A-8452-85A18B3E1DAF}" type="parTrans" cxnId="{66357317-807D-43F1-904F-435598B625FD}">
      <dgm:prSet/>
      <dgm:spPr/>
      <dgm:t>
        <a:bodyPr/>
        <a:lstStyle/>
        <a:p>
          <a:endParaRPr lang="en-US"/>
        </a:p>
      </dgm:t>
    </dgm:pt>
    <dgm:pt modelId="{41394E76-85FB-4D8B-9DA5-FD5DB9CC7678}" type="sibTrans" cxnId="{66357317-807D-43F1-904F-435598B625FD}">
      <dgm:prSet/>
      <dgm:spPr/>
      <dgm:t>
        <a:bodyPr/>
        <a:lstStyle/>
        <a:p>
          <a:endParaRPr lang="en-US"/>
        </a:p>
      </dgm:t>
    </dgm:pt>
    <dgm:pt modelId="{753A7495-70E0-4066-99E7-97E1C40B527B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Direct connect </a:t>
          </a:r>
        </a:p>
      </dgm:t>
    </dgm:pt>
    <dgm:pt modelId="{748E5ADA-750D-4651-A8A3-5838BE80C4B4}" type="parTrans" cxnId="{02C60F49-B3EE-4E5B-B8AE-3441314B4A94}">
      <dgm:prSet/>
      <dgm:spPr/>
      <dgm:t>
        <a:bodyPr/>
        <a:lstStyle/>
        <a:p>
          <a:endParaRPr lang="en-US"/>
        </a:p>
      </dgm:t>
    </dgm:pt>
    <dgm:pt modelId="{90257311-6A1E-4931-AE60-135AC768B76C}" type="sibTrans" cxnId="{02C60F49-B3EE-4E5B-B8AE-3441314B4A94}">
      <dgm:prSet/>
      <dgm:spPr/>
      <dgm:t>
        <a:bodyPr/>
        <a:lstStyle/>
        <a:p>
          <a:endParaRPr lang="en-US"/>
        </a:p>
      </dgm:t>
    </dgm:pt>
    <dgm:pt modelId="{6D92C244-8B85-4EB6-8A6C-27FC0AD6596B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Connect-on-demand</a:t>
          </a:r>
        </a:p>
      </dgm:t>
    </dgm:pt>
    <dgm:pt modelId="{BDBE01F7-673B-402A-9D50-725258EECE24}" type="parTrans" cxnId="{4543E58E-ACAD-42F7-BEF3-6C65A8EDBABE}">
      <dgm:prSet/>
      <dgm:spPr/>
      <dgm:t>
        <a:bodyPr/>
        <a:lstStyle/>
        <a:p>
          <a:endParaRPr lang="en-US"/>
        </a:p>
      </dgm:t>
    </dgm:pt>
    <dgm:pt modelId="{F9417802-9844-4907-8C5F-EE8BEB100BEC}" type="sibTrans" cxnId="{4543E58E-ACAD-42F7-BEF3-6C65A8EDBABE}">
      <dgm:prSet/>
      <dgm:spPr/>
      <dgm:t>
        <a:bodyPr/>
        <a:lstStyle/>
        <a:p>
          <a:endParaRPr lang="en-US"/>
        </a:p>
      </dgm:t>
    </dgm:pt>
    <dgm:pt modelId="{EC54E95A-544E-439B-9F7B-7FC21B676C9F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Batch on- and off-line (hybrid solutions)</a:t>
          </a:r>
          <a:endParaRPr lang="en-US" sz="1400" dirty="0">
            <a:latin typeface="Arial" charset="0"/>
          </a:endParaRPr>
        </a:p>
      </dgm:t>
    </dgm:pt>
    <dgm:pt modelId="{29DEAC5F-6D3F-424C-AAD3-779E70F9C7BE}" type="parTrans" cxnId="{3052F5CF-EE17-4BC2-BEE9-97C1ED2B0DB2}">
      <dgm:prSet/>
      <dgm:spPr/>
      <dgm:t>
        <a:bodyPr/>
        <a:lstStyle/>
        <a:p>
          <a:endParaRPr lang="en-US"/>
        </a:p>
      </dgm:t>
    </dgm:pt>
    <dgm:pt modelId="{63D9DA30-7554-4F7C-9C26-5CE56DD334CD}" type="sibTrans" cxnId="{3052F5CF-EE17-4BC2-BEE9-97C1ED2B0DB2}">
      <dgm:prSet/>
      <dgm:spPr/>
      <dgm:t>
        <a:bodyPr/>
        <a:lstStyle/>
        <a:p>
          <a:endParaRPr lang="en-US"/>
        </a:p>
      </dgm:t>
    </dgm:pt>
    <dgm:pt modelId="{3740943C-3DFA-49BE-A8F0-ED38383D1205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Mobile field service</a:t>
          </a:r>
          <a:endParaRPr lang="en-US" sz="1400" dirty="0">
            <a:latin typeface="Arial" charset="0"/>
          </a:endParaRPr>
        </a:p>
      </dgm:t>
    </dgm:pt>
    <dgm:pt modelId="{7F79AAFD-5F05-442E-91AC-61AC7989B6A4}" type="parTrans" cxnId="{7FCF1EB3-0C71-4A7C-BB69-1CB58DE789FA}">
      <dgm:prSet/>
      <dgm:spPr/>
      <dgm:t>
        <a:bodyPr/>
        <a:lstStyle/>
        <a:p>
          <a:endParaRPr lang="en-US"/>
        </a:p>
      </dgm:t>
    </dgm:pt>
    <dgm:pt modelId="{6BD25F4D-7AB3-4378-9CA8-066B63E94B1D}" type="sibTrans" cxnId="{7FCF1EB3-0C71-4A7C-BB69-1CB58DE789FA}">
      <dgm:prSet/>
      <dgm:spPr/>
      <dgm:t>
        <a:bodyPr/>
        <a:lstStyle/>
        <a:p>
          <a:endParaRPr lang="en-US"/>
        </a:p>
      </dgm:t>
    </dgm:pt>
    <dgm:pt modelId="{B0497882-8C3F-4DEC-AA6E-B2243DBEE3F7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Sales order creation</a:t>
          </a:r>
          <a:endParaRPr lang="en-US" sz="1400" dirty="0">
            <a:latin typeface="Arial" charset="0"/>
          </a:endParaRPr>
        </a:p>
      </dgm:t>
    </dgm:pt>
    <dgm:pt modelId="{52B943A4-0142-47D3-BF5F-B169A498A8B9}" type="parTrans" cxnId="{37F7923B-4D21-4E0D-935B-73C3FEE0B29B}">
      <dgm:prSet/>
      <dgm:spPr/>
      <dgm:t>
        <a:bodyPr/>
        <a:lstStyle/>
        <a:p>
          <a:endParaRPr lang="en-US"/>
        </a:p>
      </dgm:t>
    </dgm:pt>
    <dgm:pt modelId="{B82B6E3B-F6A2-47BB-92FE-BC1AFA1C0205}" type="sibTrans" cxnId="{37F7923B-4D21-4E0D-935B-73C3FEE0B29B}">
      <dgm:prSet/>
      <dgm:spPr/>
      <dgm:t>
        <a:bodyPr/>
        <a:lstStyle/>
        <a:p>
          <a:endParaRPr lang="en-US"/>
        </a:p>
      </dgm:t>
    </dgm:pt>
    <dgm:pt modelId="{F623837E-EC0D-4AF2-BC01-48B7FD7FDE53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Asset tracking/warranty tracking</a:t>
          </a:r>
          <a:endParaRPr lang="en-US" sz="1400" dirty="0">
            <a:latin typeface="Arial" charset="0"/>
          </a:endParaRPr>
        </a:p>
      </dgm:t>
    </dgm:pt>
    <dgm:pt modelId="{9EDF68AC-8400-4D76-81EB-FD467927E74F}" type="parTrans" cxnId="{18D67571-227D-4B64-961C-E9F4980868BD}">
      <dgm:prSet/>
      <dgm:spPr/>
      <dgm:t>
        <a:bodyPr/>
        <a:lstStyle/>
        <a:p>
          <a:endParaRPr lang="en-US"/>
        </a:p>
      </dgm:t>
    </dgm:pt>
    <dgm:pt modelId="{6F04AFEE-83EB-47CB-B81F-BB3FE62EC248}" type="sibTrans" cxnId="{18D67571-227D-4B64-961C-E9F4980868BD}">
      <dgm:prSet/>
      <dgm:spPr/>
      <dgm:t>
        <a:bodyPr/>
        <a:lstStyle/>
        <a:p>
          <a:endParaRPr lang="en-US"/>
        </a:p>
      </dgm:t>
    </dgm:pt>
    <dgm:pt modelId="{FB18B7F3-67FD-442E-A8F4-D857CBB8D620}">
      <dgm:prSet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500" b="1" dirty="0" smtClean="0">
              <a:latin typeface="Arial" charset="0"/>
            </a:rPr>
            <a:t>Automation of Warehouse Activities</a:t>
          </a:r>
          <a:endParaRPr lang="en-US" sz="1500" dirty="0"/>
        </a:p>
      </dgm:t>
    </dgm:pt>
    <dgm:pt modelId="{08EB32B7-121A-4610-B3C0-84635CAF0AB2}" type="parTrans" cxnId="{FB17C77A-E23F-4A69-A1F7-DBF915B8DB12}">
      <dgm:prSet/>
      <dgm:spPr/>
      <dgm:t>
        <a:bodyPr/>
        <a:lstStyle/>
        <a:p>
          <a:endParaRPr lang="en-US"/>
        </a:p>
      </dgm:t>
    </dgm:pt>
    <dgm:pt modelId="{90915060-7B8E-45A1-BFCF-21309E1C2E4D}" type="sibTrans" cxnId="{FB17C77A-E23F-4A69-A1F7-DBF915B8DB12}">
      <dgm:prSet/>
      <dgm:spPr/>
      <dgm:t>
        <a:bodyPr/>
        <a:lstStyle/>
        <a:p>
          <a:endParaRPr lang="en-US"/>
        </a:p>
      </dgm:t>
    </dgm:pt>
    <dgm:pt modelId="{1990DAF8-FB00-4217-A6D4-B62669867F17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Eliminates manual processes</a:t>
          </a:r>
          <a:endParaRPr lang="en-US" sz="1400" dirty="0"/>
        </a:p>
      </dgm:t>
    </dgm:pt>
    <dgm:pt modelId="{989171D1-5ADC-41EC-B08D-D14562101077}" type="parTrans" cxnId="{BAD27F2F-C7FB-4C90-8825-307E996BB538}">
      <dgm:prSet/>
      <dgm:spPr/>
      <dgm:t>
        <a:bodyPr/>
        <a:lstStyle/>
        <a:p>
          <a:endParaRPr lang="en-US"/>
        </a:p>
      </dgm:t>
    </dgm:pt>
    <dgm:pt modelId="{AFC8EBF0-CC61-4F81-B886-6CFDE1C2F376}" type="sibTrans" cxnId="{BAD27F2F-C7FB-4C90-8825-307E996BB538}">
      <dgm:prSet/>
      <dgm:spPr/>
      <dgm:t>
        <a:bodyPr/>
        <a:lstStyle/>
        <a:p>
          <a:endParaRPr lang="en-US"/>
        </a:p>
      </dgm:t>
    </dgm:pt>
    <dgm:pt modelId="{DE03CCCE-7D5A-40C1-8DCF-1E3470598101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Increases data accuracy</a:t>
          </a:r>
          <a:endParaRPr lang="en-US" sz="1400" dirty="0">
            <a:latin typeface="Arial" charset="0"/>
          </a:endParaRPr>
        </a:p>
      </dgm:t>
    </dgm:pt>
    <dgm:pt modelId="{AF64C387-F780-487B-AEDF-0606ECB6703F}" type="parTrans" cxnId="{66205275-27ED-494B-A221-A27FC71F879B}">
      <dgm:prSet/>
      <dgm:spPr/>
      <dgm:t>
        <a:bodyPr/>
        <a:lstStyle/>
        <a:p>
          <a:endParaRPr lang="en-US"/>
        </a:p>
      </dgm:t>
    </dgm:pt>
    <dgm:pt modelId="{E00A6B8E-BA97-437E-A977-34A5DCB79FEA}" type="sibTrans" cxnId="{66205275-27ED-494B-A221-A27FC71F879B}">
      <dgm:prSet/>
      <dgm:spPr/>
      <dgm:t>
        <a:bodyPr/>
        <a:lstStyle/>
        <a:p>
          <a:endParaRPr lang="en-US"/>
        </a:p>
      </dgm:t>
    </dgm:pt>
    <dgm:pt modelId="{F3742242-ED14-4280-B10C-57D59F87D62E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Increases employee productivity</a:t>
          </a:r>
        </a:p>
      </dgm:t>
    </dgm:pt>
    <dgm:pt modelId="{889DD20A-6E26-4C5D-B9AC-D1F47131CD9F}" type="parTrans" cxnId="{1DB0AED1-3031-4144-962C-A3CE104D0A15}">
      <dgm:prSet/>
      <dgm:spPr/>
      <dgm:t>
        <a:bodyPr/>
        <a:lstStyle/>
        <a:p>
          <a:endParaRPr lang="en-US"/>
        </a:p>
      </dgm:t>
    </dgm:pt>
    <dgm:pt modelId="{1DF9BF74-AB39-4F32-9758-0094B61D3C15}" type="sibTrans" cxnId="{1DB0AED1-3031-4144-962C-A3CE104D0A15}">
      <dgm:prSet/>
      <dgm:spPr/>
      <dgm:t>
        <a:bodyPr/>
        <a:lstStyle/>
        <a:p>
          <a:endParaRPr lang="en-US"/>
        </a:p>
      </dgm:t>
    </dgm:pt>
    <dgm:pt modelId="{186D5550-01A6-492D-B27D-83A1B6CD52B9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b="0" dirty="0" smtClean="0">
              <a:latin typeface="Arial" charset="0"/>
            </a:rPr>
            <a:t>Real-time data validation and processing</a:t>
          </a:r>
        </a:p>
      </dgm:t>
    </dgm:pt>
    <dgm:pt modelId="{B842DE71-2F60-4C84-9294-90B6CC19F0CE}" type="parTrans" cxnId="{984AFAE0-A051-470D-A69C-920580CDC463}">
      <dgm:prSet/>
      <dgm:spPr/>
      <dgm:t>
        <a:bodyPr/>
        <a:lstStyle/>
        <a:p>
          <a:endParaRPr lang="en-US"/>
        </a:p>
      </dgm:t>
    </dgm:pt>
    <dgm:pt modelId="{695AD50B-5493-48D0-A013-6CDA30453B9E}" type="sibTrans" cxnId="{984AFAE0-A051-470D-A69C-920580CDC463}">
      <dgm:prSet/>
      <dgm:spPr/>
      <dgm:t>
        <a:bodyPr/>
        <a:lstStyle/>
        <a:p>
          <a:endParaRPr lang="en-US"/>
        </a:p>
      </dgm:t>
    </dgm:pt>
    <dgm:pt modelId="{77F1104E-4070-48E7-973F-26B0953C4A29}" type="pres">
      <dgm:prSet presAssocID="{4C532D2A-2717-48EF-BCBA-11A50C8EFA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0957C4-E6CA-4BB8-9FDD-C2019F055918}" type="pres">
      <dgm:prSet presAssocID="{4C532D2A-2717-48EF-BCBA-11A50C8EFA85}" presName="fgShape" presStyleLbl="fgShp" presStyleIdx="0" presStyleCnt="1" custFlipVert="0" custFlipHor="0" custScaleX="641" custScaleY="6995" custLinFactY="44992" custLinFactNeighborX="-660" custLinFactNeighborY="100000"/>
      <dgm:spPr/>
      <dgm:t>
        <a:bodyPr/>
        <a:lstStyle/>
        <a:p>
          <a:endParaRPr lang="en-US"/>
        </a:p>
      </dgm:t>
    </dgm:pt>
    <dgm:pt modelId="{D1B8DC5E-ECBE-4E80-AE12-4A83C6715F22}" type="pres">
      <dgm:prSet presAssocID="{4C532D2A-2717-48EF-BCBA-11A50C8EFA85}" presName="linComp" presStyleCnt="0"/>
      <dgm:spPr/>
      <dgm:t>
        <a:bodyPr/>
        <a:lstStyle/>
        <a:p>
          <a:endParaRPr lang="en-US"/>
        </a:p>
      </dgm:t>
    </dgm:pt>
    <dgm:pt modelId="{737E2C4E-6E57-4AD8-8A14-611DF9B24DF7}" type="pres">
      <dgm:prSet presAssocID="{FB18B7F3-67FD-442E-A8F4-D857CBB8D620}" presName="compNode" presStyleCnt="0"/>
      <dgm:spPr/>
      <dgm:t>
        <a:bodyPr/>
        <a:lstStyle/>
        <a:p>
          <a:endParaRPr lang="en-US"/>
        </a:p>
      </dgm:t>
    </dgm:pt>
    <dgm:pt modelId="{B91F65AC-5C0E-4F35-BBD4-B5C6F48617BD}" type="pres">
      <dgm:prSet presAssocID="{FB18B7F3-67FD-442E-A8F4-D857CBB8D620}" presName="bkgdShape" presStyleLbl="node1" presStyleIdx="0" presStyleCnt="3"/>
      <dgm:spPr/>
      <dgm:t>
        <a:bodyPr/>
        <a:lstStyle/>
        <a:p>
          <a:endParaRPr lang="en-US"/>
        </a:p>
      </dgm:t>
    </dgm:pt>
    <dgm:pt modelId="{4F2D69D9-24FD-4492-BE25-5FEC6E2E4FED}" type="pres">
      <dgm:prSet presAssocID="{FB18B7F3-67FD-442E-A8F4-D857CBB8D620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9F8B1-A154-4B77-B501-BC90DA848DF6}" type="pres">
      <dgm:prSet presAssocID="{FB18B7F3-67FD-442E-A8F4-D857CBB8D620}" presName="invisiNode" presStyleLbl="node1" presStyleIdx="0" presStyleCnt="3"/>
      <dgm:spPr/>
      <dgm:t>
        <a:bodyPr/>
        <a:lstStyle/>
        <a:p>
          <a:endParaRPr lang="en-US"/>
        </a:p>
      </dgm:t>
    </dgm:pt>
    <dgm:pt modelId="{CC445B29-6F91-4046-8D91-A659A4AAEE67}" type="pres">
      <dgm:prSet presAssocID="{FB18B7F3-67FD-442E-A8F4-D857CBB8D620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8231CC78-7600-4329-8E86-E6C663DAA468}" type="pres">
      <dgm:prSet presAssocID="{90915060-7B8E-45A1-BFCF-21309E1C2E4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D0DDB3B-B7B6-4D95-A563-D5F39B0EF043}" type="pres">
      <dgm:prSet presAssocID="{567D9385-2AFA-47C1-B34C-D905D7E2B786}" presName="compNode" presStyleCnt="0"/>
      <dgm:spPr/>
      <dgm:t>
        <a:bodyPr/>
        <a:lstStyle/>
        <a:p>
          <a:endParaRPr lang="en-US"/>
        </a:p>
      </dgm:t>
    </dgm:pt>
    <dgm:pt modelId="{5E99B157-3401-4BB8-94FA-77EF3ADAFC97}" type="pres">
      <dgm:prSet presAssocID="{567D9385-2AFA-47C1-B34C-D905D7E2B786}" presName="bkgdShape" presStyleLbl="node1" presStyleIdx="1" presStyleCnt="3"/>
      <dgm:spPr/>
      <dgm:t>
        <a:bodyPr/>
        <a:lstStyle/>
        <a:p>
          <a:endParaRPr lang="en-US"/>
        </a:p>
      </dgm:t>
    </dgm:pt>
    <dgm:pt modelId="{5EBD46CB-F07D-4296-85EC-A5BFEB6B6635}" type="pres">
      <dgm:prSet presAssocID="{567D9385-2AFA-47C1-B34C-D905D7E2B78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F0B6C-E3E6-4002-A722-489CC9866572}" type="pres">
      <dgm:prSet presAssocID="{567D9385-2AFA-47C1-B34C-D905D7E2B786}" presName="invisiNode" presStyleLbl="node1" presStyleIdx="1" presStyleCnt="3"/>
      <dgm:spPr/>
      <dgm:t>
        <a:bodyPr/>
        <a:lstStyle/>
        <a:p>
          <a:endParaRPr lang="en-US"/>
        </a:p>
      </dgm:t>
    </dgm:pt>
    <dgm:pt modelId="{C4F97403-A165-43DF-AC82-41B22002BAC8}" type="pres">
      <dgm:prSet presAssocID="{567D9385-2AFA-47C1-B34C-D905D7E2B786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AFF8361E-08B4-4352-A18B-99D42B3373E5}" type="pres">
      <dgm:prSet presAssocID="{36DE8D88-E26A-458D-82D7-F7C3FF66E5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788C2C4-E288-42E6-A136-9C22B7DFE507}" type="pres">
      <dgm:prSet presAssocID="{6B06309A-888B-485E-A0A8-F384DDE4124D}" presName="compNode" presStyleCnt="0"/>
      <dgm:spPr/>
      <dgm:t>
        <a:bodyPr/>
        <a:lstStyle/>
        <a:p>
          <a:endParaRPr lang="en-US"/>
        </a:p>
      </dgm:t>
    </dgm:pt>
    <dgm:pt modelId="{76E2DC02-125F-4F9D-8196-A5E6302559DD}" type="pres">
      <dgm:prSet presAssocID="{6B06309A-888B-485E-A0A8-F384DDE4124D}" presName="bkgdShape" presStyleLbl="node1" presStyleIdx="2" presStyleCnt="3"/>
      <dgm:spPr/>
      <dgm:t>
        <a:bodyPr/>
        <a:lstStyle/>
        <a:p>
          <a:endParaRPr lang="en-US"/>
        </a:p>
      </dgm:t>
    </dgm:pt>
    <dgm:pt modelId="{B9155D43-1253-4658-A263-918EDFB466A9}" type="pres">
      <dgm:prSet presAssocID="{6B06309A-888B-485E-A0A8-F384DDE4124D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F8E89-C8BA-4ABF-B3AC-7ADA737CE402}" type="pres">
      <dgm:prSet presAssocID="{6B06309A-888B-485E-A0A8-F384DDE4124D}" presName="invisiNode" presStyleLbl="node1" presStyleIdx="2" presStyleCnt="3"/>
      <dgm:spPr/>
      <dgm:t>
        <a:bodyPr/>
        <a:lstStyle/>
        <a:p>
          <a:endParaRPr lang="en-US"/>
        </a:p>
      </dgm:t>
    </dgm:pt>
    <dgm:pt modelId="{CED341EE-8ED1-42C5-A228-92AA0DD229DD}" type="pres">
      <dgm:prSet presAssocID="{6B06309A-888B-485E-A0A8-F384DDE4124D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</dgm:ptLst>
  <dgm:cxnLst>
    <dgm:cxn modelId="{B9206E1A-BAB8-48A3-B3AA-491B158E2603}" type="presOf" srcId="{FB18B7F3-67FD-442E-A8F4-D857CBB8D620}" destId="{4F2D69D9-24FD-4492-BE25-5FEC6E2E4FED}" srcOrd="1" destOrd="0" presId="urn:microsoft.com/office/officeart/2005/8/layout/hList7"/>
    <dgm:cxn modelId="{66357317-807D-43F1-904F-435598B625FD}" srcId="{6B06309A-888B-485E-A0A8-F384DDE4124D}" destId="{2B1CC1FB-07C2-47CC-94E2-F91E23F88175}" srcOrd="0" destOrd="0" parTransId="{0C482B4F-0AAD-445A-8452-85A18B3E1DAF}" sibTransId="{41394E76-85FB-4D8B-9DA5-FD5DB9CC7678}"/>
    <dgm:cxn modelId="{9944C18F-6F9C-45F5-86C5-D95D57F943D2}" type="presOf" srcId="{186D5550-01A6-492D-B27D-83A1B6CD52B9}" destId="{B91F65AC-5C0E-4F35-BBD4-B5C6F48617BD}" srcOrd="0" destOrd="4" presId="urn:microsoft.com/office/officeart/2005/8/layout/hList7"/>
    <dgm:cxn modelId="{5AD61129-9C6C-4FE1-AA0A-6F6ED9E541BC}" type="presOf" srcId="{F3742242-ED14-4280-B10C-57D59F87D62E}" destId="{4F2D69D9-24FD-4492-BE25-5FEC6E2E4FED}" srcOrd="1" destOrd="3" presId="urn:microsoft.com/office/officeart/2005/8/layout/hList7"/>
    <dgm:cxn modelId="{E33E6853-9413-4371-A0E8-34A364B403BE}" type="presOf" srcId="{EC54E95A-544E-439B-9F7B-7FC21B676C9F}" destId="{5EBD46CB-F07D-4296-85EC-A5BFEB6B6635}" srcOrd="1" destOrd="4" presId="urn:microsoft.com/office/officeart/2005/8/layout/hList7"/>
    <dgm:cxn modelId="{9AEEDB0E-BD02-4AF4-9BD2-73CD9BD6C1E6}" type="presOf" srcId="{F50143BA-8497-4970-ACC1-41F37C761D43}" destId="{5E99B157-3401-4BB8-94FA-77EF3ADAFC97}" srcOrd="0" destOrd="1" presId="urn:microsoft.com/office/officeart/2005/8/layout/hList7"/>
    <dgm:cxn modelId="{7E3C308A-9E76-4FE2-8B33-6D851C66ADE3}" type="presOf" srcId="{186D5550-01A6-492D-B27D-83A1B6CD52B9}" destId="{4F2D69D9-24FD-4492-BE25-5FEC6E2E4FED}" srcOrd="1" destOrd="4" presId="urn:microsoft.com/office/officeart/2005/8/layout/hList7"/>
    <dgm:cxn modelId="{C155822B-49B2-4A7B-97BA-2F04B9463601}" srcId="{567D9385-2AFA-47C1-B34C-D905D7E2B786}" destId="{F50143BA-8497-4970-ACC1-41F37C761D43}" srcOrd="0" destOrd="0" parTransId="{71206601-9926-4F90-9E3D-31F47740973A}" sibTransId="{EB11CF0E-BA86-4DA9-B1BE-AF6D9B256A36}"/>
    <dgm:cxn modelId="{4543E58E-ACAD-42F7-BEF3-6C65A8EDBABE}" srcId="{F50143BA-8497-4970-ACC1-41F37C761D43}" destId="{6D92C244-8B85-4EB6-8A6C-27FC0AD6596B}" srcOrd="1" destOrd="0" parTransId="{BDBE01F7-673B-402A-9D50-725258EECE24}" sibTransId="{F9417802-9844-4907-8C5F-EE8BEB100BEC}"/>
    <dgm:cxn modelId="{29B8679B-4194-414B-89CC-AF5A7D2884B8}" type="presOf" srcId="{EC54E95A-544E-439B-9F7B-7FC21B676C9F}" destId="{5E99B157-3401-4BB8-94FA-77EF3ADAFC97}" srcOrd="0" destOrd="4" presId="urn:microsoft.com/office/officeart/2005/8/layout/hList7"/>
    <dgm:cxn modelId="{BD891CC8-FF20-49CD-8A06-9DBB3B8D16EF}" type="presOf" srcId="{FB18B7F3-67FD-442E-A8F4-D857CBB8D620}" destId="{B91F65AC-5C0E-4F35-BBD4-B5C6F48617BD}" srcOrd="0" destOrd="0" presId="urn:microsoft.com/office/officeart/2005/8/layout/hList7"/>
    <dgm:cxn modelId="{3BCC41F1-2951-4044-A694-66D025B1094E}" type="presOf" srcId="{753A7495-70E0-4066-99E7-97E1C40B527B}" destId="{5EBD46CB-F07D-4296-85EC-A5BFEB6B6635}" srcOrd="1" destOrd="2" presId="urn:microsoft.com/office/officeart/2005/8/layout/hList7"/>
    <dgm:cxn modelId="{B57BF3A9-1EC4-4E9A-B331-4458C4CBDB71}" type="presOf" srcId="{90915060-7B8E-45A1-BFCF-21309E1C2E4D}" destId="{8231CC78-7600-4329-8E86-E6C663DAA468}" srcOrd="0" destOrd="0" presId="urn:microsoft.com/office/officeart/2005/8/layout/hList7"/>
    <dgm:cxn modelId="{6AFD9DD7-186B-4350-9028-2051606894FC}" type="presOf" srcId="{1990DAF8-FB00-4217-A6D4-B62669867F17}" destId="{4F2D69D9-24FD-4492-BE25-5FEC6E2E4FED}" srcOrd="1" destOrd="1" presId="urn:microsoft.com/office/officeart/2005/8/layout/hList7"/>
    <dgm:cxn modelId="{5FAC782F-416C-4B1A-8F42-ACCFC093CB77}" type="presOf" srcId="{F623837E-EC0D-4AF2-BC01-48B7FD7FDE53}" destId="{76E2DC02-125F-4F9D-8196-A5E6302559DD}" srcOrd="0" destOrd="4" presId="urn:microsoft.com/office/officeart/2005/8/layout/hList7"/>
    <dgm:cxn modelId="{7FCF1EB3-0C71-4A7C-BB69-1CB58DE789FA}" srcId="{6B06309A-888B-485E-A0A8-F384DDE4124D}" destId="{3740943C-3DFA-49BE-A8F0-ED38383D1205}" srcOrd="1" destOrd="0" parTransId="{7F79AAFD-5F05-442E-91AC-61AC7989B6A4}" sibTransId="{6BD25F4D-7AB3-4378-9CA8-066B63E94B1D}"/>
    <dgm:cxn modelId="{23315E13-182A-4A45-A4BC-23CEDA9B4E64}" type="presOf" srcId="{F623837E-EC0D-4AF2-BC01-48B7FD7FDE53}" destId="{B9155D43-1253-4658-A263-918EDFB466A9}" srcOrd="1" destOrd="4" presId="urn:microsoft.com/office/officeart/2005/8/layout/hList7"/>
    <dgm:cxn modelId="{83FF0CBF-A000-4856-B276-E2100C443E73}" type="presOf" srcId="{B0497882-8C3F-4DEC-AA6E-B2243DBEE3F7}" destId="{B9155D43-1253-4658-A263-918EDFB466A9}" srcOrd="1" destOrd="3" presId="urn:microsoft.com/office/officeart/2005/8/layout/hList7"/>
    <dgm:cxn modelId="{F690722D-3E2E-4DA1-9B55-413B7EA7CC03}" type="presOf" srcId="{DE03CCCE-7D5A-40C1-8DCF-1E3470598101}" destId="{B91F65AC-5C0E-4F35-BBD4-B5C6F48617BD}" srcOrd="0" destOrd="2" presId="urn:microsoft.com/office/officeart/2005/8/layout/hList7"/>
    <dgm:cxn modelId="{6499CB11-C178-4EEA-B1FF-EE043B09D60A}" type="presOf" srcId="{6D92C244-8B85-4EB6-8A6C-27FC0AD6596B}" destId="{5EBD46CB-F07D-4296-85EC-A5BFEB6B6635}" srcOrd="1" destOrd="3" presId="urn:microsoft.com/office/officeart/2005/8/layout/hList7"/>
    <dgm:cxn modelId="{57613B86-8F59-451D-8DEA-12F25325FDF7}" type="presOf" srcId="{6B06309A-888B-485E-A0A8-F384DDE4124D}" destId="{76E2DC02-125F-4F9D-8196-A5E6302559DD}" srcOrd="0" destOrd="0" presId="urn:microsoft.com/office/officeart/2005/8/layout/hList7"/>
    <dgm:cxn modelId="{9B0AECE2-BC40-436C-8660-2EFDD2CE5F6E}" type="presOf" srcId="{2B1CC1FB-07C2-47CC-94E2-F91E23F88175}" destId="{76E2DC02-125F-4F9D-8196-A5E6302559DD}" srcOrd="0" destOrd="1" presId="urn:microsoft.com/office/officeart/2005/8/layout/hList7"/>
    <dgm:cxn modelId="{F1009AC2-831F-4EED-B9DD-702CC528D67C}" type="presOf" srcId="{F3742242-ED14-4280-B10C-57D59F87D62E}" destId="{B91F65AC-5C0E-4F35-BBD4-B5C6F48617BD}" srcOrd="0" destOrd="3" presId="urn:microsoft.com/office/officeart/2005/8/layout/hList7"/>
    <dgm:cxn modelId="{810658C8-8E92-4F6C-AB29-9DD0CA7C3006}" type="presOf" srcId="{6B06309A-888B-485E-A0A8-F384DDE4124D}" destId="{B9155D43-1253-4658-A263-918EDFB466A9}" srcOrd="1" destOrd="0" presId="urn:microsoft.com/office/officeart/2005/8/layout/hList7"/>
    <dgm:cxn modelId="{C735F257-7CCB-4F28-81E0-97F29F0DD379}" type="presOf" srcId="{567D9385-2AFA-47C1-B34C-D905D7E2B786}" destId="{5E99B157-3401-4BB8-94FA-77EF3ADAFC97}" srcOrd="0" destOrd="0" presId="urn:microsoft.com/office/officeart/2005/8/layout/hList7"/>
    <dgm:cxn modelId="{8B45B979-4A83-4A68-8232-B256DAB3D672}" type="presOf" srcId="{3740943C-3DFA-49BE-A8F0-ED38383D1205}" destId="{B9155D43-1253-4658-A263-918EDFB466A9}" srcOrd="1" destOrd="2" presId="urn:microsoft.com/office/officeart/2005/8/layout/hList7"/>
    <dgm:cxn modelId="{D0F6FAF3-3C40-426C-A63E-B0A809906B1D}" srcId="{4C532D2A-2717-48EF-BCBA-11A50C8EFA85}" destId="{6B06309A-888B-485E-A0A8-F384DDE4124D}" srcOrd="2" destOrd="0" parTransId="{88A1157E-1A91-452B-BFF1-1B0A3362FBB0}" sibTransId="{8E00DACF-126C-4D53-A14C-B37F1BCC2AC4}"/>
    <dgm:cxn modelId="{37F7923B-4D21-4E0D-935B-73C3FEE0B29B}" srcId="{6B06309A-888B-485E-A0A8-F384DDE4124D}" destId="{B0497882-8C3F-4DEC-AA6E-B2243DBEE3F7}" srcOrd="2" destOrd="0" parTransId="{52B943A4-0142-47D3-BF5F-B169A498A8B9}" sibTransId="{B82B6E3B-F6A2-47BB-92FE-BC1AFA1C0205}"/>
    <dgm:cxn modelId="{2165636B-BEE8-4675-95C8-38283A824B12}" type="presOf" srcId="{F50143BA-8497-4970-ACC1-41F37C761D43}" destId="{5EBD46CB-F07D-4296-85EC-A5BFEB6B6635}" srcOrd="1" destOrd="1" presId="urn:microsoft.com/office/officeart/2005/8/layout/hList7"/>
    <dgm:cxn modelId="{539D5413-55DE-407C-9E35-C69AFF00C697}" type="presOf" srcId="{B0497882-8C3F-4DEC-AA6E-B2243DBEE3F7}" destId="{76E2DC02-125F-4F9D-8196-A5E6302559DD}" srcOrd="0" destOrd="3" presId="urn:microsoft.com/office/officeart/2005/8/layout/hList7"/>
    <dgm:cxn modelId="{02C60F49-B3EE-4E5B-B8AE-3441314B4A94}" srcId="{F50143BA-8497-4970-ACC1-41F37C761D43}" destId="{753A7495-70E0-4066-99E7-97E1C40B527B}" srcOrd="0" destOrd="0" parTransId="{748E5ADA-750D-4651-A8A3-5838BE80C4B4}" sibTransId="{90257311-6A1E-4931-AE60-135AC768B76C}"/>
    <dgm:cxn modelId="{FB17C77A-E23F-4A69-A1F7-DBF915B8DB12}" srcId="{4C532D2A-2717-48EF-BCBA-11A50C8EFA85}" destId="{FB18B7F3-67FD-442E-A8F4-D857CBB8D620}" srcOrd="0" destOrd="0" parTransId="{08EB32B7-121A-4610-B3C0-84635CAF0AB2}" sibTransId="{90915060-7B8E-45A1-BFCF-21309E1C2E4D}"/>
    <dgm:cxn modelId="{E41D4C67-2939-4C5A-A206-A0EC04231465}" type="presOf" srcId="{36DE8D88-E26A-458D-82D7-F7C3FF66E545}" destId="{AFF8361E-08B4-4352-A18B-99D42B3373E5}" srcOrd="0" destOrd="0" presId="urn:microsoft.com/office/officeart/2005/8/layout/hList7"/>
    <dgm:cxn modelId="{F7F4BA39-7689-4276-BD2C-9D5986063779}" type="presOf" srcId="{DE03CCCE-7D5A-40C1-8DCF-1E3470598101}" destId="{4F2D69D9-24FD-4492-BE25-5FEC6E2E4FED}" srcOrd="1" destOrd="2" presId="urn:microsoft.com/office/officeart/2005/8/layout/hList7"/>
    <dgm:cxn modelId="{3052F5CF-EE17-4BC2-BEE9-97C1ED2B0DB2}" srcId="{F50143BA-8497-4970-ACC1-41F37C761D43}" destId="{EC54E95A-544E-439B-9F7B-7FC21B676C9F}" srcOrd="2" destOrd="0" parTransId="{29DEAC5F-6D3F-424C-AAD3-779E70F9C7BE}" sibTransId="{63D9DA30-7554-4F7C-9C26-5CE56DD334CD}"/>
    <dgm:cxn modelId="{984AFAE0-A051-470D-A69C-920580CDC463}" srcId="{FB18B7F3-67FD-442E-A8F4-D857CBB8D620}" destId="{186D5550-01A6-492D-B27D-83A1B6CD52B9}" srcOrd="3" destOrd="0" parTransId="{B842DE71-2F60-4C84-9294-90B6CC19F0CE}" sibTransId="{695AD50B-5493-48D0-A013-6CDA30453B9E}"/>
    <dgm:cxn modelId="{1DB0AED1-3031-4144-962C-A3CE104D0A15}" srcId="{FB18B7F3-67FD-442E-A8F4-D857CBB8D620}" destId="{F3742242-ED14-4280-B10C-57D59F87D62E}" srcOrd="2" destOrd="0" parTransId="{889DD20A-6E26-4C5D-B9AC-D1F47131CD9F}" sibTransId="{1DF9BF74-AB39-4F32-9758-0094B61D3C15}"/>
    <dgm:cxn modelId="{A9DD1EE1-5F4A-4D8B-8828-EAE42A1BDE9D}" srcId="{4C532D2A-2717-48EF-BCBA-11A50C8EFA85}" destId="{567D9385-2AFA-47C1-B34C-D905D7E2B786}" srcOrd="1" destOrd="0" parTransId="{A8FF49C6-A49C-48AA-BEDA-EF79F82D0DEE}" sibTransId="{36DE8D88-E26A-458D-82D7-F7C3FF66E545}"/>
    <dgm:cxn modelId="{66205275-27ED-494B-A221-A27FC71F879B}" srcId="{FB18B7F3-67FD-442E-A8F4-D857CBB8D620}" destId="{DE03CCCE-7D5A-40C1-8DCF-1E3470598101}" srcOrd="1" destOrd="0" parTransId="{AF64C387-F780-487B-AEDF-0606ECB6703F}" sibTransId="{E00A6B8E-BA97-437E-A977-34A5DCB79FEA}"/>
    <dgm:cxn modelId="{ABE2C376-6170-4DCF-BF13-8EEC43FC4805}" type="presOf" srcId="{753A7495-70E0-4066-99E7-97E1C40B527B}" destId="{5E99B157-3401-4BB8-94FA-77EF3ADAFC97}" srcOrd="0" destOrd="2" presId="urn:microsoft.com/office/officeart/2005/8/layout/hList7"/>
    <dgm:cxn modelId="{BAD27F2F-C7FB-4C90-8825-307E996BB538}" srcId="{FB18B7F3-67FD-442E-A8F4-D857CBB8D620}" destId="{1990DAF8-FB00-4217-A6D4-B62669867F17}" srcOrd="0" destOrd="0" parTransId="{989171D1-5ADC-41EC-B08D-D14562101077}" sibTransId="{AFC8EBF0-CC61-4F81-B886-6CFDE1C2F376}"/>
    <dgm:cxn modelId="{D7830192-6BCB-41D6-ABBA-0FB1F94FA237}" type="presOf" srcId="{6D92C244-8B85-4EB6-8A6C-27FC0AD6596B}" destId="{5E99B157-3401-4BB8-94FA-77EF3ADAFC97}" srcOrd="0" destOrd="3" presId="urn:microsoft.com/office/officeart/2005/8/layout/hList7"/>
    <dgm:cxn modelId="{08E30B62-F922-4706-AAF3-10A3639F2D20}" type="presOf" srcId="{2B1CC1FB-07C2-47CC-94E2-F91E23F88175}" destId="{B9155D43-1253-4658-A263-918EDFB466A9}" srcOrd="1" destOrd="1" presId="urn:microsoft.com/office/officeart/2005/8/layout/hList7"/>
    <dgm:cxn modelId="{18D67571-227D-4B64-961C-E9F4980868BD}" srcId="{6B06309A-888B-485E-A0A8-F384DDE4124D}" destId="{F623837E-EC0D-4AF2-BC01-48B7FD7FDE53}" srcOrd="3" destOrd="0" parTransId="{9EDF68AC-8400-4D76-81EB-FD467927E74F}" sibTransId="{6F04AFEE-83EB-47CB-B81F-BB3FE62EC248}"/>
    <dgm:cxn modelId="{C375153C-3EEF-49EE-A25C-8AB7A04F5C20}" type="presOf" srcId="{1990DAF8-FB00-4217-A6D4-B62669867F17}" destId="{B91F65AC-5C0E-4F35-BBD4-B5C6F48617BD}" srcOrd="0" destOrd="1" presId="urn:microsoft.com/office/officeart/2005/8/layout/hList7"/>
    <dgm:cxn modelId="{1B8E13F7-3C33-443C-A042-D7553A61674B}" type="presOf" srcId="{567D9385-2AFA-47C1-B34C-D905D7E2B786}" destId="{5EBD46CB-F07D-4296-85EC-A5BFEB6B6635}" srcOrd="1" destOrd="0" presId="urn:microsoft.com/office/officeart/2005/8/layout/hList7"/>
    <dgm:cxn modelId="{FCFE2FFD-B795-4B5C-8C9D-66E86326B193}" type="presOf" srcId="{4C532D2A-2717-48EF-BCBA-11A50C8EFA85}" destId="{77F1104E-4070-48E7-973F-26B0953C4A29}" srcOrd="0" destOrd="0" presId="urn:microsoft.com/office/officeart/2005/8/layout/hList7"/>
    <dgm:cxn modelId="{DD81F805-9A3E-442C-A212-1F857389D5B4}" type="presOf" srcId="{3740943C-3DFA-49BE-A8F0-ED38383D1205}" destId="{76E2DC02-125F-4F9D-8196-A5E6302559DD}" srcOrd="0" destOrd="2" presId="urn:microsoft.com/office/officeart/2005/8/layout/hList7"/>
    <dgm:cxn modelId="{FDC3156D-D168-4D2D-9364-4F5AF0C1058A}" type="presParOf" srcId="{77F1104E-4070-48E7-973F-26B0953C4A29}" destId="{220957C4-E6CA-4BB8-9FDD-C2019F055918}" srcOrd="0" destOrd="0" presId="urn:microsoft.com/office/officeart/2005/8/layout/hList7"/>
    <dgm:cxn modelId="{A02908B5-EE62-4F26-8164-70FCF0E9223C}" type="presParOf" srcId="{77F1104E-4070-48E7-973F-26B0953C4A29}" destId="{D1B8DC5E-ECBE-4E80-AE12-4A83C6715F22}" srcOrd="1" destOrd="0" presId="urn:microsoft.com/office/officeart/2005/8/layout/hList7"/>
    <dgm:cxn modelId="{2C501D30-6135-430E-A01B-D8875B941EA9}" type="presParOf" srcId="{D1B8DC5E-ECBE-4E80-AE12-4A83C6715F22}" destId="{737E2C4E-6E57-4AD8-8A14-611DF9B24DF7}" srcOrd="0" destOrd="0" presId="urn:microsoft.com/office/officeart/2005/8/layout/hList7"/>
    <dgm:cxn modelId="{03AE8B97-1A12-45D7-A475-04479E4E9DFC}" type="presParOf" srcId="{737E2C4E-6E57-4AD8-8A14-611DF9B24DF7}" destId="{B91F65AC-5C0E-4F35-BBD4-B5C6F48617BD}" srcOrd="0" destOrd="0" presId="urn:microsoft.com/office/officeart/2005/8/layout/hList7"/>
    <dgm:cxn modelId="{A2313440-AD91-4004-A7BA-34673771CDEE}" type="presParOf" srcId="{737E2C4E-6E57-4AD8-8A14-611DF9B24DF7}" destId="{4F2D69D9-24FD-4492-BE25-5FEC6E2E4FED}" srcOrd="1" destOrd="0" presId="urn:microsoft.com/office/officeart/2005/8/layout/hList7"/>
    <dgm:cxn modelId="{DAA4A591-BA58-4166-941D-D7D7597A66AE}" type="presParOf" srcId="{737E2C4E-6E57-4AD8-8A14-611DF9B24DF7}" destId="{68A9F8B1-A154-4B77-B501-BC90DA848DF6}" srcOrd="2" destOrd="0" presId="urn:microsoft.com/office/officeart/2005/8/layout/hList7"/>
    <dgm:cxn modelId="{35EB6F44-EAE9-483E-9FCD-D22548A2FB21}" type="presParOf" srcId="{737E2C4E-6E57-4AD8-8A14-611DF9B24DF7}" destId="{CC445B29-6F91-4046-8D91-A659A4AAEE67}" srcOrd="3" destOrd="0" presId="urn:microsoft.com/office/officeart/2005/8/layout/hList7"/>
    <dgm:cxn modelId="{429A6D9D-BD87-460B-93C9-016979A4B8BD}" type="presParOf" srcId="{D1B8DC5E-ECBE-4E80-AE12-4A83C6715F22}" destId="{8231CC78-7600-4329-8E86-E6C663DAA468}" srcOrd="1" destOrd="0" presId="urn:microsoft.com/office/officeart/2005/8/layout/hList7"/>
    <dgm:cxn modelId="{49B12CCE-B0DF-4CB4-9768-E0A5A39C1F11}" type="presParOf" srcId="{D1B8DC5E-ECBE-4E80-AE12-4A83C6715F22}" destId="{ED0DDB3B-B7B6-4D95-A563-D5F39B0EF043}" srcOrd="2" destOrd="0" presId="urn:microsoft.com/office/officeart/2005/8/layout/hList7"/>
    <dgm:cxn modelId="{79CB54A5-6B30-4F74-8E76-E44FCF77F22F}" type="presParOf" srcId="{ED0DDB3B-B7B6-4D95-A563-D5F39B0EF043}" destId="{5E99B157-3401-4BB8-94FA-77EF3ADAFC97}" srcOrd="0" destOrd="0" presId="urn:microsoft.com/office/officeart/2005/8/layout/hList7"/>
    <dgm:cxn modelId="{13CBA22E-047E-4ED6-8270-8B9B1AFBADF3}" type="presParOf" srcId="{ED0DDB3B-B7B6-4D95-A563-D5F39B0EF043}" destId="{5EBD46CB-F07D-4296-85EC-A5BFEB6B6635}" srcOrd="1" destOrd="0" presId="urn:microsoft.com/office/officeart/2005/8/layout/hList7"/>
    <dgm:cxn modelId="{60A789C0-AB11-48C4-8DDF-8BFDF2D97891}" type="presParOf" srcId="{ED0DDB3B-B7B6-4D95-A563-D5F39B0EF043}" destId="{6CFF0B6C-E3E6-4002-A722-489CC9866572}" srcOrd="2" destOrd="0" presId="urn:microsoft.com/office/officeart/2005/8/layout/hList7"/>
    <dgm:cxn modelId="{4854E233-E8F4-4712-BA8B-35D414FC92AF}" type="presParOf" srcId="{ED0DDB3B-B7B6-4D95-A563-D5F39B0EF043}" destId="{C4F97403-A165-43DF-AC82-41B22002BAC8}" srcOrd="3" destOrd="0" presId="urn:microsoft.com/office/officeart/2005/8/layout/hList7"/>
    <dgm:cxn modelId="{39B3859E-78C7-4C56-B26E-9CDD0AE5C402}" type="presParOf" srcId="{D1B8DC5E-ECBE-4E80-AE12-4A83C6715F22}" destId="{AFF8361E-08B4-4352-A18B-99D42B3373E5}" srcOrd="3" destOrd="0" presId="urn:microsoft.com/office/officeart/2005/8/layout/hList7"/>
    <dgm:cxn modelId="{4E528971-73E0-4C7E-A181-9605E43EF9EC}" type="presParOf" srcId="{D1B8DC5E-ECBE-4E80-AE12-4A83C6715F22}" destId="{1788C2C4-E288-42E6-A136-9C22B7DFE507}" srcOrd="4" destOrd="0" presId="urn:microsoft.com/office/officeart/2005/8/layout/hList7"/>
    <dgm:cxn modelId="{517D28CB-7443-4C6E-B786-9805E540CF00}" type="presParOf" srcId="{1788C2C4-E288-42E6-A136-9C22B7DFE507}" destId="{76E2DC02-125F-4F9D-8196-A5E6302559DD}" srcOrd="0" destOrd="0" presId="urn:microsoft.com/office/officeart/2005/8/layout/hList7"/>
    <dgm:cxn modelId="{045CF89E-28D2-45B1-B2F4-3889ECE8D92A}" type="presParOf" srcId="{1788C2C4-E288-42E6-A136-9C22B7DFE507}" destId="{B9155D43-1253-4658-A263-918EDFB466A9}" srcOrd="1" destOrd="0" presId="urn:microsoft.com/office/officeart/2005/8/layout/hList7"/>
    <dgm:cxn modelId="{02B6311A-5C35-406B-9462-2FFC73BF3617}" type="presParOf" srcId="{1788C2C4-E288-42E6-A136-9C22B7DFE507}" destId="{F17F8E89-C8BA-4ABF-B3AC-7ADA737CE402}" srcOrd="2" destOrd="0" presId="urn:microsoft.com/office/officeart/2005/8/layout/hList7"/>
    <dgm:cxn modelId="{379985B4-3909-47AA-87CE-F66E38020760}" type="presParOf" srcId="{1788C2C4-E288-42E6-A136-9C22B7DFE507}" destId="{CED341EE-8ED1-42C5-A228-92AA0DD229D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DACB394-DFE2-44B6-A4D4-128F4C06BAD9}" type="doc">
      <dgm:prSet loTypeId="urn:microsoft.com/office/officeart/2008/layout/AscendingPictureAccentProcess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65479CC-13E9-4546-9F37-F420AFC98C5B}">
      <dgm:prSet phldrT="[Text]"/>
      <dgm:spPr/>
      <dgm:t>
        <a:bodyPr/>
        <a:lstStyle/>
        <a:p>
          <a:r>
            <a:rPr lang="en-US" dirty="0" smtClean="0"/>
            <a:t>Faster Training</a:t>
          </a:r>
          <a:endParaRPr lang="en-US" dirty="0"/>
        </a:p>
      </dgm:t>
    </dgm:pt>
    <dgm:pt modelId="{5168E4CD-9A27-4BD3-970C-79CE1C69F0B7}" type="parTrans" cxnId="{45B8A091-C2C2-4D89-BAE5-D8E4F1453E6C}">
      <dgm:prSet/>
      <dgm:spPr/>
      <dgm:t>
        <a:bodyPr/>
        <a:lstStyle/>
        <a:p>
          <a:endParaRPr lang="en-US"/>
        </a:p>
      </dgm:t>
    </dgm:pt>
    <dgm:pt modelId="{5EB79F2F-C838-4535-9D00-8BD183869B3D}" type="sibTrans" cxnId="{45B8A091-C2C2-4D89-BAE5-D8E4F1453E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45543E97-F8AE-47CF-9626-8A4592149757}">
      <dgm:prSet phldrT="[Text]"/>
      <dgm:spPr/>
      <dgm:t>
        <a:bodyPr/>
        <a:lstStyle/>
        <a:p>
          <a:r>
            <a:rPr lang="en-US" dirty="0" smtClean="0"/>
            <a:t>Increase in Productivity</a:t>
          </a:r>
          <a:endParaRPr lang="en-US" dirty="0"/>
        </a:p>
      </dgm:t>
    </dgm:pt>
    <dgm:pt modelId="{3AAB024B-7928-4A88-ABDB-9F8CB1F655E6}" type="parTrans" cxnId="{40756B2F-3420-4E59-917D-265A012FDFF8}">
      <dgm:prSet/>
      <dgm:spPr/>
      <dgm:t>
        <a:bodyPr/>
        <a:lstStyle/>
        <a:p>
          <a:endParaRPr lang="en-US"/>
        </a:p>
      </dgm:t>
    </dgm:pt>
    <dgm:pt modelId="{C1829A01-6398-4DB6-AAF3-8FBB8C255E24}" type="sibTrans" cxnId="{40756B2F-3420-4E59-917D-265A012FDF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601F8BD-DC66-4A98-9FD9-A0AD9D5854A0}">
      <dgm:prSet/>
      <dgm:spPr/>
      <dgm:t>
        <a:bodyPr/>
        <a:lstStyle/>
        <a:p>
          <a:r>
            <a:rPr lang="en-US" dirty="0" smtClean="0"/>
            <a:t>Increase in Efficiency</a:t>
          </a:r>
          <a:endParaRPr lang="en-US" dirty="0"/>
        </a:p>
      </dgm:t>
    </dgm:pt>
    <dgm:pt modelId="{E4DF2582-9481-4424-8805-AEC77D95144A}" type="parTrans" cxnId="{B6EA889B-81D0-4650-8E7F-AD2F06593D6E}">
      <dgm:prSet/>
      <dgm:spPr/>
      <dgm:t>
        <a:bodyPr/>
        <a:lstStyle/>
        <a:p>
          <a:endParaRPr lang="en-US"/>
        </a:p>
      </dgm:t>
    </dgm:pt>
    <dgm:pt modelId="{9B6FA83A-CBE9-4FFA-BD1C-C1B7F194062C}" type="sibTrans" cxnId="{B6EA889B-81D0-4650-8E7F-AD2F06593D6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F149E00-2EA0-46DC-8E9E-28332E74320C}">
      <dgm:prSet/>
      <dgm:spPr/>
      <dgm:t>
        <a:bodyPr/>
        <a:lstStyle/>
        <a:p>
          <a:r>
            <a:rPr lang="en-US" dirty="0" smtClean="0"/>
            <a:t>Increase in Accuracy</a:t>
          </a:r>
          <a:endParaRPr lang="en-US" dirty="0"/>
        </a:p>
      </dgm:t>
    </dgm:pt>
    <dgm:pt modelId="{2415174D-E1CC-4A54-B59C-B08020128A45}" type="parTrans" cxnId="{FBF81511-9EE9-4E32-BCB4-5C823681CC12}">
      <dgm:prSet/>
      <dgm:spPr/>
      <dgm:t>
        <a:bodyPr/>
        <a:lstStyle/>
        <a:p>
          <a:endParaRPr lang="en-US"/>
        </a:p>
      </dgm:t>
    </dgm:pt>
    <dgm:pt modelId="{D09BB7AB-60F8-4F13-86F8-4DBF19BF5929}" type="sibTrans" cxnId="{FBF81511-9EE9-4E32-BCB4-5C823681CC1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F0D9ACAD-A30F-49A4-9B4D-90996A9BA929}" type="pres">
      <dgm:prSet presAssocID="{8DACB394-DFE2-44B6-A4D4-128F4C06B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9C9CBF1-761B-406E-B8AB-CBE9CA453316}" type="pres">
      <dgm:prSet presAssocID="{8DACB394-DFE2-44B6-A4D4-128F4C06BAD9}" presName="dot1" presStyleLbl="alignNode1" presStyleIdx="0" presStyleCnt="13"/>
      <dgm:spPr/>
    </dgm:pt>
    <dgm:pt modelId="{1DA57BB9-C35C-4409-8FB6-FEBAEC132001}" type="pres">
      <dgm:prSet presAssocID="{8DACB394-DFE2-44B6-A4D4-128F4C06BAD9}" presName="dot2" presStyleLbl="alignNode1" presStyleIdx="1" presStyleCnt="13"/>
      <dgm:spPr/>
    </dgm:pt>
    <dgm:pt modelId="{B15287DA-EC5F-4FA2-A87F-513B62CE8215}" type="pres">
      <dgm:prSet presAssocID="{8DACB394-DFE2-44B6-A4D4-128F4C06BAD9}" presName="dot3" presStyleLbl="alignNode1" presStyleIdx="2" presStyleCnt="13"/>
      <dgm:spPr/>
    </dgm:pt>
    <dgm:pt modelId="{66B4DBB2-8347-4A86-9F86-D39DE95FA07A}" type="pres">
      <dgm:prSet presAssocID="{8DACB394-DFE2-44B6-A4D4-128F4C06BAD9}" presName="dot4" presStyleLbl="alignNode1" presStyleIdx="3" presStyleCnt="13"/>
      <dgm:spPr/>
    </dgm:pt>
    <dgm:pt modelId="{04EE223C-86B7-46E9-B235-E53B67BC8D97}" type="pres">
      <dgm:prSet presAssocID="{8DACB394-DFE2-44B6-A4D4-128F4C06BAD9}" presName="dot5" presStyleLbl="alignNode1" presStyleIdx="4" presStyleCnt="13"/>
      <dgm:spPr/>
    </dgm:pt>
    <dgm:pt modelId="{5974E0B9-08BE-4BF0-BFA1-47A6BADD1303}" type="pres">
      <dgm:prSet presAssocID="{8DACB394-DFE2-44B6-A4D4-128F4C06BAD9}" presName="dot6" presStyleLbl="alignNode1" presStyleIdx="5" presStyleCnt="13"/>
      <dgm:spPr/>
    </dgm:pt>
    <dgm:pt modelId="{EAFE0F86-BDD9-4ADC-A7D3-65E6CE8382DF}" type="pres">
      <dgm:prSet presAssocID="{8DACB394-DFE2-44B6-A4D4-128F4C06BAD9}" presName="dotArrow1" presStyleLbl="alignNode1" presStyleIdx="6" presStyleCnt="13"/>
      <dgm:spPr/>
    </dgm:pt>
    <dgm:pt modelId="{A39E396C-C2A6-46BB-ADD9-8E849A096A55}" type="pres">
      <dgm:prSet presAssocID="{8DACB394-DFE2-44B6-A4D4-128F4C06BAD9}" presName="dotArrow2" presStyleLbl="alignNode1" presStyleIdx="7" presStyleCnt="13"/>
      <dgm:spPr/>
    </dgm:pt>
    <dgm:pt modelId="{6495A4D1-6FA1-495A-85E0-1DD20B233E91}" type="pres">
      <dgm:prSet presAssocID="{8DACB394-DFE2-44B6-A4D4-128F4C06BAD9}" presName="dotArrow3" presStyleLbl="alignNode1" presStyleIdx="8" presStyleCnt="13"/>
      <dgm:spPr/>
    </dgm:pt>
    <dgm:pt modelId="{6338FE05-88C5-4118-BBCB-EC45D13BF24D}" type="pres">
      <dgm:prSet presAssocID="{8DACB394-DFE2-44B6-A4D4-128F4C06BAD9}" presName="dotArrow4" presStyleLbl="alignNode1" presStyleIdx="9" presStyleCnt="13"/>
      <dgm:spPr/>
    </dgm:pt>
    <dgm:pt modelId="{15CFEC53-20DA-4FDF-9C35-A3158063FD8B}" type="pres">
      <dgm:prSet presAssocID="{8DACB394-DFE2-44B6-A4D4-128F4C06BAD9}" presName="dotArrow5" presStyleLbl="alignNode1" presStyleIdx="10" presStyleCnt="13"/>
      <dgm:spPr/>
    </dgm:pt>
    <dgm:pt modelId="{F91070FB-0739-45C9-A250-463DF0228A06}" type="pres">
      <dgm:prSet presAssocID="{8DACB394-DFE2-44B6-A4D4-128F4C06BAD9}" presName="dotArrow6" presStyleLbl="alignNode1" presStyleIdx="11" presStyleCnt="13"/>
      <dgm:spPr/>
    </dgm:pt>
    <dgm:pt modelId="{34D389C0-723E-44AA-BC41-9C2D4C4797D3}" type="pres">
      <dgm:prSet presAssocID="{8DACB394-DFE2-44B6-A4D4-128F4C06BAD9}" presName="dotArrow7" presStyleLbl="alignNode1" presStyleIdx="12" presStyleCnt="13"/>
      <dgm:spPr/>
    </dgm:pt>
    <dgm:pt modelId="{7DC3B143-A17E-4472-8296-CEA3C38E4951}" type="pres">
      <dgm:prSet presAssocID="{E65479CC-13E9-4546-9F37-F420AFC98C5B}" presName="parTx1" presStyleLbl="node1" presStyleIdx="0" presStyleCnt="4"/>
      <dgm:spPr/>
      <dgm:t>
        <a:bodyPr/>
        <a:lstStyle/>
        <a:p>
          <a:endParaRPr lang="en-US"/>
        </a:p>
      </dgm:t>
    </dgm:pt>
    <dgm:pt modelId="{90BAC3DB-3BE9-40FA-80F2-A1676A0C795D}" type="pres">
      <dgm:prSet presAssocID="{5EB79F2F-C838-4535-9D00-8BD183869B3D}" presName="picture1" presStyleCnt="0"/>
      <dgm:spPr/>
    </dgm:pt>
    <dgm:pt modelId="{15B770CF-8B36-4425-8075-3BBF0807EEF0}" type="pres">
      <dgm:prSet presAssocID="{5EB79F2F-C838-4535-9D00-8BD183869B3D}" presName="imageRepeatNode" presStyleLbl="fgImgPlace1" presStyleIdx="0" presStyleCnt="4"/>
      <dgm:spPr/>
      <dgm:t>
        <a:bodyPr/>
        <a:lstStyle/>
        <a:p>
          <a:endParaRPr lang="en-US"/>
        </a:p>
      </dgm:t>
    </dgm:pt>
    <dgm:pt modelId="{6F8D81EC-5DB4-4C0A-8243-43BA699796B8}" type="pres">
      <dgm:prSet presAssocID="{45543E97-F8AE-47CF-9626-8A4592149757}" presName="parTx2" presStyleLbl="node1" presStyleIdx="1" presStyleCnt="4"/>
      <dgm:spPr/>
      <dgm:t>
        <a:bodyPr/>
        <a:lstStyle/>
        <a:p>
          <a:endParaRPr lang="en-US"/>
        </a:p>
      </dgm:t>
    </dgm:pt>
    <dgm:pt modelId="{E8240AC5-3DE1-4537-B910-26FBDECE2227}" type="pres">
      <dgm:prSet presAssocID="{C1829A01-6398-4DB6-AAF3-8FBB8C255E24}" presName="picture2" presStyleCnt="0"/>
      <dgm:spPr/>
    </dgm:pt>
    <dgm:pt modelId="{E2E412B7-0523-4990-A158-4D37EE63B4F8}" type="pres">
      <dgm:prSet presAssocID="{C1829A01-6398-4DB6-AAF3-8FBB8C255E24}" presName="imageRepeatNode" presStyleLbl="fgImgPlace1" presStyleIdx="1" presStyleCnt="4"/>
      <dgm:spPr/>
      <dgm:t>
        <a:bodyPr/>
        <a:lstStyle/>
        <a:p>
          <a:endParaRPr lang="en-US"/>
        </a:p>
      </dgm:t>
    </dgm:pt>
    <dgm:pt modelId="{DA4584FD-0EAC-40F7-9424-093CE470A4BB}" type="pres">
      <dgm:prSet presAssocID="{C601F8BD-DC66-4A98-9FD9-A0AD9D5854A0}" presName="parTx3" presStyleLbl="node1" presStyleIdx="2" presStyleCnt="4"/>
      <dgm:spPr/>
      <dgm:t>
        <a:bodyPr/>
        <a:lstStyle/>
        <a:p>
          <a:endParaRPr lang="en-US"/>
        </a:p>
      </dgm:t>
    </dgm:pt>
    <dgm:pt modelId="{46876DD1-643F-49D9-83F1-C46ACF35678F}" type="pres">
      <dgm:prSet presAssocID="{9B6FA83A-CBE9-4FFA-BD1C-C1B7F194062C}" presName="picture3" presStyleCnt="0"/>
      <dgm:spPr/>
    </dgm:pt>
    <dgm:pt modelId="{4331F94B-4263-41E8-AEF0-D52FE3B8CF5A}" type="pres">
      <dgm:prSet presAssocID="{9B6FA83A-CBE9-4FFA-BD1C-C1B7F194062C}" presName="imageRepeatNode" presStyleLbl="fgImgPlace1" presStyleIdx="2" presStyleCnt="4"/>
      <dgm:spPr/>
      <dgm:t>
        <a:bodyPr/>
        <a:lstStyle/>
        <a:p>
          <a:endParaRPr lang="en-US"/>
        </a:p>
      </dgm:t>
    </dgm:pt>
    <dgm:pt modelId="{908E0066-4E2F-44F9-BAD7-7A09E9C1DE9E}" type="pres">
      <dgm:prSet presAssocID="{CF149E00-2EA0-46DC-8E9E-28332E74320C}" presName="parTx4" presStyleLbl="node1" presStyleIdx="3" presStyleCnt="4"/>
      <dgm:spPr/>
      <dgm:t>
        <a:bodyPr/>
        <a:lstStyle/>
        <a:p>
          <a:endParaRPr lang="en-US"/>
        </a:p>
      </dgm:t>
    </dgm:pt>
    <dgm:pt modelId="{6D36E2B5-025B-4CAF-880F-555512DEEA84}" type="pres">
      <dgm:prSet presAssocID="{D09BB7AB-60F8-4F13-86F8-4DBF19BF5929}" presName="picture4" presStyleCnt="0"/>
      <dgm:spPr/>
    </dgm:pt>
    <dgm:pt modelId="{59863BD0-673F-49C1-85F4-74E99A7594C6}" type="pres">
      <dgm:prSet presAssocID="{D09BB7AB-60F8-4F13-86F8-4DBF19BF5929}" presName="imageRepeat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42B09EB8-FEEB-48CF-97CC-88E2C1781950}" type="presOf" srcId="{C1829A01-6398-4DB6-AAF3-8FBB8C255E24}" destId="{E2E412B7-0523-4990-A158-4D37EE63B4F8}" srcOrd="0" destOrd="0" presId="urn:microsoft.com/office/officeart/2008/layout/AscendingPictureAccentProcess"/>
    <dgm:cxn modelId="{AF4435A1-1F46-4E6A-B709-627E459EE7DA}" type="presOf" srcId="{C601F8BD-DC66-4A98-9FD9-A0AD9D5854A0}" destId="{DA4584FD-0EAC-40F7-9424-093CE470A4BB}" srcOrd="0" destOrd="0" presId="urn:microsoft.com/office/officeart/2008/layout/AscendingPictureAccentProcess"/>
    <dgm:cxn modelId="{46E45249-D2BD-4193-A27C-F90CDDC363FA}" type="presOf" srcId="{CF149E00-2EA0-46DC-8E9E-28332E74320C}" destId="{908E0066-4E2F-44F9-BAD7-7A09E9C1DE9E}" srcOrd="0" destOrd="0" presId="urn:microsoft.com/office/officeart/2008/layout/AscendingPictureAccentProcess"/>
    <dgm:cxn modelId="{40756B2F-3420-4E59-917D-265A012FDFF8}" srcId="{8DACB394-DFE2-44B6-A4D4-128F4C06BAD9}" destId="{45543E97-F8AE-47CF-9626-8A4592149757}" srcOrd="1" destOrd="0" parTransId="{3AAB024B-7928-4A88-ABDB-9F8CB1F655E6}" sibTransId="{C1829A01-6398-4DB6-AAF3-8FBB8C255E24}"/>
    <dgm:cxn modelId="{3FEEFFF0-E4BC-40BA-AE3D-098BAEE3D845}" type="presOf" srcId="{9B6FA83A-CBE9-4FFA-BD1C-C1B7F194062C}" destId="{4331F94B-4263-41E8-AEF0-D52FE3B8CF5A}" srcOrd="0" destOrd="0" presId="urn:microsoft.com/office/officeart/2008/layout/AscendingPictureAccentProcess"/>
    <dgm:cxn modelId="{B6EA889B-81D0-4650-8E7F-AD2F06593D6E}" srcId="{8DACB394-DFE2-44B6-A4D4-128F4C06BAD9}" destId="{C601F8BD-DC66-4A98-9FD9-A0AD9D5854A0}" srcOrd="2" destOrd="0" parTransId="{E4DF2582-9481-4424-8805-AEC77D95144A}" sibTransId="{9B6FA83A-CBE9-4FFA-BD1C-C1B7F194062C}"/>
    <dgm:cxn modelId="{FBE88C23-E654-4D7A-8AA5-5725A93DC6E5}" type="presOf" srcId="{E65479CC-13E9-4546-9F37-F420AFC98C5B}" destId="{7DC3B143-A17E-4472-8296-CEA3C38E4951}" srcOrd="0" destOrd="0" presId="urn:microsoft.com/office/officeart/2008/layout/AscendingPictureAccentProcess"/>
    <dgm:cxn modelId="{45B8A091-C2C2-4D89-BAE5-D8E4F1453E6C}" srcId="{8DACB394-DFE2-44B6-A4D4-128F4C06BAD9}" destId="{E65479CC-13E9-4546-9F37-F420AFC98C5B}" srcOrd="0" destOrd="0" parTransId="{5168E4CD-9A27-4BD3-970C-79CE1C69F0B7}" sibTransId="{5EB79F2F-C838-4535-9D00-8BD183869B3D}"/>
    <dgm:cxn modelId="{571DFB43-96B9-4C3B-9BCC-89EE857DD324}" type="presOf" srcId="{8DACB394-DFE2-44B6-A4D4-128F4C06BAD9}" destId="{F0D9ACAD-A30F-49A4-9B4D-90996A9BA929}" srcOrd="0" destOrd="0" presId="urn:microsoft.com/office/officeart/2008/layout/AscendingPictureAccentProcess"/>
    <dgm:cxn modelId="{56959342-9985-45BE-80EC-E05B47409C51}" type="presOf" srcId="{45543E97-F8AE-47CF-9626-8A4592149757}" destId="{6F8D81EC-5DB4-4C0A-8243-43BA699796B8}" srcOrd="0" destOrd="0" presId="urn:microsoft.com/office/officeart/2008/layout/AscendingPictureAccentProcess"/>
    <dgm:cxn modelId="{16633252-0692-4E97-B490-C70BBA9B9AA8}" type="presOf" srcId="{5EB79F2F-C838-4535-9D00-8BD183869B3D}" destId="{15B770CF-8B36-4425-8075-3BBF0807EEF0}" srcOrd="0" destOrd="0" presId="urn:microsoft.com/office/officeart/2008/layout/AscendingPictureAccentProcess"/>
    <dgm:cxn modelId="{FBF81511-9EE9-4E32-BCB4-5C823681CC12}" srcId="{8DACB394-DFE2-44B6-A4D4-128F4C06BAD9}" destId="{CF149E00-2EA0-46DC-8E9E-28332E74320C}" srcOrd="3" destOrd="0" parTransId="{2415174D-E1CC-4A54-B59C-B08020128A45}" sibTransId="{D09BB7AB-60F8-4F13-86F8-4DBF19BF5929}"/>
    <dgm:cxn modelId="{79BCD8FD-0B64-4BF0-8B82-335EB6633A17}" type="presOf" srcId="{D09BB7AB-60F8-4F13-86F8-4DBF19BF5929}" destId="{59863BD0-673F-49C1-85F4-74E99A7594C6}" srcOrd="0" destOrd="0" presId="urn:microsoft.com/office/officeart/2008/layout/AscendingPictureAccentProcess"/>
    <dgm:cxn modelId="{140F4762-9C18-45B0-BC87-7E9FB8BEC7D2}" type="presParOf" srcId="{F0D9ACAD-A30F-49A4-9B4D-90996A9BA929}" destId="{19C9CBF1-761B-406E-B8AB-CBE9CA453316}" srcOrd="0" destOrd="0" presId="urn:microsoft.com/office/officeart/2008/layout/AscendingPictureAccentProcess"/>
    <dgm:cxn modelId="{C1DDD0B6-3DB5-4D1C-BADB-02301D745440}" type="presParOf" srcId="{F0D9ACAD-A30F-49A4-9B4D-90996A9BA929}" destId="{1DA57BB9-C35C-4409-8FB6-FEBAEC132001}" srcOrd="1" destOrd="0" presId="urn:microsoft.com/office/officeart/2008/layout/AscendingPictureAccentProcess"/>
    <dgm:cxn modelId="{0CB74F8F-8DBA-433E-AABD-00531FF736AE}" type="presParOf" srcId="{F0D9ACAD-A30F-49A4-9B4D-90996A9BA929}" destId="{B15287DA-EC5F-4FA2-A87F-513B62CE8215}" srcOrd="2" destOrd="0" presId="urn:microsoft.com/office/officeart/2008/layout/AscendingPictureAccentProcess"/>
    <dgm:cxn modelId="{ACE985B5-F3B9-4896-8CB5-099C6A2E2976}" type="presParOf" srcId="{F0D9ACAD-A30F-49A4-9B4D-90996A9BA929}" destId="{66B4DBB2-8347-4A86-9F86-D39DE95FA07A}" srcOrd="3" destOrd="0" presId="urn:microsoft.com/office/officeart/2008/layout/AscendingPictureAccentProcess"/>
    <dgm:cxn modelId="{6A58D155-C490-4FFA-B1E9-074AFF068B3F}" type="presParOf" srcId="{F0D9ACAD-A30F-49A4-9B4D-90996A9BA929}" destId="{04EE223C-86B7-46E9-B235-E53B67BC8D97}" srcOrd="4" destOrd="0" presId="urn:microsoft.com/office/officeart/2008/layout/AscendingPictureAccentProcess"/>
    <dgm:cxn modelId="{30391462-AD0E-4534-881E-A62032F51DB3}" type="presParOf" srcId="{F0D9ACAD-A30F-49A4-9B4D-90996A9BA929}" destId="{5974E0B9-08BE-4BF0-BFA1-47A6BADD1303}" srcOrd="5" destOrd="0" presId="urn:microsoft.com/office/officeart/2008/layout/AscendingPictureAccentProcess"/>
    <dgm:cxn modelId="{1BA98A7A-1A0C-4744-976A-E52766846CFD}" type="presParOf" srcId="{F0D9ACAD-A30F-49A4-9B4D-90996A9BA929}" destId="{EAFE0F86-BDD9-4ADC-A7D3-65E6CE8382DF}" srcOrd="6" destOrd="0" presId="urn:microsoft.com/office/officeart/2008/layout/AscendingPictureAccentProcess"/>
    <dgm:cxn modelId="{8CBFA032-5072-4741-940A-DFAEC08B7A7B}" type="presParOf" srcId="{F0D9ACAD-A30F-49A4-9B4D-90996A9BA929}" destId="{A39E396C-C2A6-46BB-ADD9-8E849A096A55}" srcOrd="7" destOrd="0" presId="urn:microsoft.com/office/officeart/2008/layout/AscendingPictureAccentProcess"/>
    <dgm:cxn modelId="{1F711E15-D9D8-46FA-A8E6-BB25F3588C29}" type="presParOf" srcId="{F0D9ACAD-A30F-49A4-9B4D-90996A9BA929}" destId="{6495A4D1-6FA1-495A-85E0-1DD20B233E91}" srcOrd="8" destOrd="0" presId="urn:microsoft.com/office/officeart/2008/layout/AscendingPictureAccentProcess"/>
    <dgm:cxn modelId="{4C1F7B77-F2F6-4B50-9873-AE088C2DE20F}" type="presParOf" srcId="{F0D9ACAD-A30F-49A4-9B4D-90996A9BA929}" destId="{6338FE05-88C5-4118-BBCB-EC45D13BF24D}" srcOrd="9" destOrd="0" presId="urn:microsoft.com/office/officeart/2008/layout/AscendingPictureAccentProcess"/>
    <dgm:cxn modelId="{F9DF146B-C181-4C14-B5E7-93AFA9B782A0}" type="presParOf" srcId="{F0D9ACAD-A30F-49A4-9B4D-90996A9BA929}" destId="{15CFEC53-20DA-4FDF-9C35-A3158063FD8B}" srcOrd="10" destOrd="0" presId="urn:microsoft.com/office/officeart/2008/layout/AscendingPictureAccentProcess"/>
    <dgm:cxn modelId="{217B194C-DA29-42D8-8B45-44BB3B1F01C2}" type="presParOf" srcId="{F0D9ACAD-A30F-49A4-9B4D-90996A9BA929}" destId="{F91070FB-0739-45C9-A250-463DF0228A06}" srcOrd="11" destOrd="0" presId="urn:microsoft.com/office/officeart/2008/layout/AscendingPictureAccentProcess"/>
    <dgm:cxn modelId="{2296883D-3434-429E-B60C-15D2CB6D68C5}" type="presParOf" srcId="{F0D9ACAD-A30F-49A4-9B4D-90996A9BA929}" destId="{34D389C0-723E-44AA-BC41-9C2D4C4797D3}" srcOrd="12" destOrd="0" presId="urn:microsoft.com/office/officeart/2008/layout/AscendingPictureAccentProcess"/>
    <dgm:cxn modelId="{581F4883-FA81-4E17-890C-0060CE322648}" type="presParOf" srcId="{F0D9ACAD-A30F-49A4-9B4D-90996A9BA929}" destId="{7DC3B143-A17E-4472-8296-CEA3C38E4951}" srcOrd="13" destOrd="0" presId="urn:microsoft.com/office/officeart/2008/layout/AscendingPictureAccentProcess"/>
    <dgm:cxn modelId="{7B817CAD-D4C0-4686-BB29-AA650B22E8F4}" type="presParOf" srcId="{F0D9ACAD-A30F-49A4-9B4D-90996A9BA929}" destId="{90BAC3DB-3BE9-40FA-80F2-A1676A0C795D}" srcOrd="14" destOrd="0" presId="urn:microsoft.com/office/officeart/2008/layout/AscendingPictureAccentProcess"/>
    <dgm:cxn modelId="{FC98FDDC-7B6D-4A6B-ACCA-FF7A469F4779}" type="presParOf" srcId="{90BAC3DB-3BE9-40FA-80F2-A1676A0C795D}" destId="{15B770CF-8B36-4425-8075-3BBF0807EEF0}" srcOrd="0" destOrd="0" presId="urn:microsoft.com/office/officeart/2008/layout/AscendingPictureAccentProcess"/>
    <dgm:cxn modelId="{4FEB98F9-1444-4F6E-8EA5-0F53F8537078}" type="presParOf" srcId="{F0D9ACAD-A30F-49A4-9B4D-90996A9BA929}" destId="{6F8D81EC-5DB4-4C0A-8243-43BA699796B8}" srcOrd="15" destOrd="0" presId="urn:microsoft.com/office/officeart/2008/layout/AscendingPictureAccentProcess"/>
    <dgm:cxn modelId="{6247B656-6CD1-4A49-9B7B-0D506D09E68E}" type="presParOf" srcId="{F0D9ACAD-A30F-49A4-9B4D-90996A9BA929}" destId="{E8240AC5-3DE1-4537-B910-26FBDECE2227}" srcOrd="16" destOrd="0" presId="urn:microsoft.com/office/officeart/2008/layout/AscendingPictureAccentProcess"/>
    <dgm:cxn modelId="{CD96E235-C32B-4EE7-8A19-F02B836044C7}" type="presParOf" srcId="{E8240AC5-3DE1-4537-B910-26FBDECE2227}" destId="{E2E412B7-0523-4990-A158-4D37EE63B4F8}" srcOrd="0" destOrd="0" presId="urn:microsoft.com/office/officeart/2008/layout/AscendingPictureAccentProcess"/>
    <dgm:cxn modelId="{3F49189F-4C87-4E46-8D53-899FA7B1A79A}" type="presParOf" srcId="{F0D9ACAD-A30F-49A4-9B4D-90996A9BA929}" destId="{DA4584FD-0EAC-40F7-9424-093CE470A4BB}" srcOrd="17" destOrd="0" presId="urn:microsoft.com/office/officeart/2008/layout/AscendingPictureAccentProcess"/>
    <dgm:cxn modelId="{F9DBC56C-74D6-49D7-91E2-48B8810BF352}" type="presParOf" srcId="{F0D9ACAD-A30F-49A4-9B4D-90996A9BA929}" destId="{46876DD1-643F-49D9-83F1-C46ACF35678F}" srcOrd="18" destOrd="0" presId="urn:microsoft.com/office/officeart/2008/layout/AscendingPictureAccentProcess"/>
    <dgm:cxn modelId="{B6AD45A6-9438-42D4-AC56-903EE0320530}" type="presParOf" srcId="{46876DD1-643F-49D9-83F1-C46ACF35678F}" destId="{4331F94B-4263-41E8-AEF0-D52FE3B8CF5A}" srcOrd="0" destOrd="0" presId="urn:microsoft.com/office/officeart/2008/layout/AscendingPictureAccentProcess"/>
    <dgm:cxn modelId="{55127E0C-86C4-4232-8E83-21B998EA99F8}" type="presParOf" srcId="{F0D9ACAD-A30F-49A4-9B4D-90996A9BA929}" destId="{908E0066-4E2F-44F9-BAD7-7A09E9C1DE9E}" srcOrd="19" destOrd="0" presId="urn:microsoft.com/office/officeart/2008/layout/AscendingPictureAccentProcess"/>
    <dgm:cxn modelId="{148B8897-272B-46B1-B943-5322C1CB1529}" type="presParOf" srcId="{F0D9ACAD-A30F-49A4-9B4D-90996A9BA929}" destId="{6D36E2B5-025B-4CAF-880F-555512DEEA84}" srcOrd="20" destOrd="0" presId="urn:microsoft.com/office/officeart/2008/layout/AscendingPictureAccentProcess"/>
    <dgm:cxn modelId="{11A5CFAF-4DEE-43F2-99A4-96F4BDA8392B}" type="presParOf" srcId="{6D36E2B5-025B-4CAF-880F-555512DEEA84}" destId="{59863BD0-673F-49C1-85F4-74E99A7594C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92B4C1A-3CD8-4AF7-830D-2B3F982A1B4D}" type="doc">
      <dgm:prSet loTypeId="urn:microsoft.com/office/officeart/2005/8/layout/l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AFAF51-1592-4119-A2A6-CE406DF98BF3}">
      <dgm:prSet phldrT="[Text]" custT="1"/>
      <dgm:spPr/>
      <dgm:t>
        <a:bodyPr/>
        <a:lstStyle/>
        <a:p>
          <a:r>
            <a:rPr lang="en-US" sz="2400" dirty="0" smtClean="0"/>
            <a:t>WMS</a:t>
          </a:r>
          <a:endParaRPr lang="en-US" sz="2400" dirty="0"/>
        </a:p>
      </dgm:t>
    </dgm:pt>
    <dgm:pt modelId="{B728D30E-AC4D-4134-BD58-79DE4A51429D}" type="parTrans" cxnId="{B7F0687E-DECA-4D0B-9B51-B793AB7C30A9}">
      <dgm:prSet/>
      <dgm:spPr/>
      <dgm:t>
        <a:bodyPr/>
        <a:lstStyle/>
        <a:p>
          <a:endParaRPr lang="en-US"/>
        </a:p>
      </dgm:t>
    </dgm:pt>
    <dgm:pt modelId="{2B69DE3F-8D23-4627-B17A-D2AE0D7E4CC5}" type="sibTrans" cxnId="{B7F0687E-DECA-4D0B-9B51-B793AB7C30A9}">
      <dgm:prSet/>
      <dgm:spPr/>
      <dgm:t>
        <a:bodyPr/>
        <a:lstStyle/>
        <a:p>
          <a:endParaRPr lang="en-US"/>
        </a:p>
      </dgm:t>
    </dgm:pt>
    <dgm:pt modelId="{DB0138DB-857C-4610-B6CC-238ECC372EF8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Typically a combination of a desktop and handheld application.</a:t>
          </a:r>
          <a:endParaRPr lang="en-US" dirty="0"/>
        </a:p>
      </dgm:t>
    </dgm:pt>
    <dgm:pt modelId="{0FB2EFD7-DE59-4FBB-A7DC-25736B5ED74B}" type="parTrans" cxnId="{E5C1D9C5-080D-44AE-BD17-3D61768C7067}">
      <dgm:prSet/>
      <dgm:spPr/>
      <dgm:t>
        <a:bodyPr/>
        <a:lstStyle/>
        <a:p>
          <a:endParaRPr lang="en-US"/>
        </a:p>
      </dgm:t>
    </dgm:pt>
    <dgm:pt modelId="{511F8F60-2AC5-4130-8BFD-AF923D5BC25E}" type="sibTrans" cxnId="{E5C1D9C5-080D-44AE-BD17-3D61768C7067}">
      <dgm:prSet/>
      <dgm:spPr/>
      <dgm:t>
        <a:bodyPr/>
        <a:lstStyle/>
        <a:p>
          <a:endParaRPr lang="en-US"/>
        </a:p>
      </dgm:t>
    </dgm:pt>
    <dgm:pt modelId="{F98D0F64-0E35-4323-BE09-5C8B72F3F4D3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separate system with its own separate database.</a:t>
          </a:r>
          <a:endParaRPr lang="en-US" dirty="0"/>
        </a:p>
      </dgm:t>
    </dgm:pt>
    <dgm:pt modelId="{8D42B975-2F64-43CE-899B-51C7F413108B}" type="parTrans" cxnId="{280A4E6A-2963-42E0-9EE4-D4D5810FE1E6}">
      <dgm:prSet/>
      <dgm:spPr/>
      <dgm:t>
        <a:bodyPr/>
        <a:lstStyle/>
        <a:p>
          <a:endParaRPr lang="en-US"/>
        </a:p>
      </dgm:t>
    </dgm:pt>
    <dgm:pt modelId="{157178A8-CB11-4997-B7AC-31CB9A9FD4F5}" type="sibTrans" cxnId="{280A4E6A-2963-42E0-9EE4-D4D5810FE1E6}">
      <dgm:prSet/>
      <dgm:spPr/>
      <dgm:t>
        <a:bodyPr/>
        <a:lstStyle/>
        <a:p>
          <a:endParaRPr lang="en-US"/>
        </a:p>
      </dgm:t>
    </dgm:pt>
    <dgm:pt modelId="{0EE7F85C-FCF8-46C6-BF40-48C7991D9693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Requires data synchronization between the ERP and WMS, which requires some management because you have two separate databases.</a:t>
          </a:r>
          <a:endParaRPr lang="en-US" dirty="0"/>
        </a:p>
      </dgm:t>
    </dgm:pt>
    <dgm:pt modelId="{988B7378-CBC5-4152-927E-06E86A79071F}" type="parTrans" cxnId="{7DD1869C-12FD-467A-9A99-B01556FB2744}">
      <dgm:prSet/>
      <dgm:spPr/>
      <dgm:t>
        <a:bodyPr/>
        <a:lstStyle/>
        <a:p>
          <a:endParaRPr lang="en-US"/>
        </a:p>
      </dgm:t>
    </dgm:pt>
    <dgm:pt modelId="{A3857C1E-856E-461F-AF39-3302AFD38EA6}" type="sibTrans" cxnId="{7DD1869C-12FD-467A-9A99-B01556FB2744}">
      <dgm:prSet/>
      <dgm:spPr/>
      <dgm:t>
        <a:bodyPr/>
        <a:lstStyle/>
        <a:p>
          <a:endParaRPr lang="en-US"/>
        </a:p>
      </dgm:t>
    </dgm:pt>
    <dgm:pt modelId="{9B5D0BE1-ADF9-4953-A922-36E2106FE277}">
      <dgm:prSet phldrT="[Text]" custT="1"/>
      <dgm:spPr/>
      <dgm:t>
        <a:bodyPr/>
        <a:lstStyle/>
        <a:p>
          <a:r>
            <a:rPr lang="en-US" sz="2400" dirty="0" smtClean="0"/>
            <a:t>RFgen</a:t>
          </a:r>
          <a:endParaRPr lang="en-US" sz="2400" dirty="0"/>
        </a:p>
      </dgm:t>
    </dgm:pt>
    <dgm:pt modelId="{6EA612DF-11D7-464C-9C7D-73C3CFA4672E}" type="parTrans" cxnId="{B88FA995-52D3-4703-BF88-AA8608142E1D}">
      <dgm:prSet/>
      <dgm:spPr/>
      <dgm:t>
        <a:bodyPr/>
        <a:lstStyle/>
        <a:p>
          <a:endParaRPr lang="en-US"/>
        </a:p>
      </dgm:t>
    </dgm:pt>
    <dgm:pt modelId="{E0C458DD-4F85-4FFF-A4FE-E2884050B6E4}" type="sibTrans" cxnId="{B88FA995-52D3-4703-BF88-AA8608142E1D}">
      <dgm:prSet/>
      <dgm:spPr/>
      <dgm:t>
        <a:bodyPr/>
        <a:lstStyle/>
        <a:p>
          <a:endParaRPr lang="en-US"/>
        </a:p>
      </dgm:t>
    </dgm:pt>
    <dgm:pt modelId="{DADC1AC1-B45E-42B3-BF4B-5C90382C6623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An add-on mobile data collection software solution to the ERP.</a:t>
          </a:r>
          <a:endParaRPr lang="en-US" dirty="0"/>
        </a:p>
      </dgm:t>
    </dgm:pt>
    <dgm:pt modelId="{62E9EF6F-E09B-4BCA-8445-033151118AF8}" type="parTrans" cxnId="{FE8130C6-8EB8-4914-A561-E3CCA39FCEC2}">
      <dgm:prSet/>
      <dgm:spPr/>
      <dgm:t>
        <a:bodyPr/>
        <a:lstStyle/>
        <a:p>
          <a:endParaRPr lang="en-US"/>
        </a:p>
      </dgm:t>
    </dgm:pt>
    <dgm:pt modelId="{85E2F7EA-5C6B-4899-A18E-3B4C85FF826B}" type="sibTrans" cxnId="{FE8130C6-8EB8-4914-A561-E3CCA39FCEC2}">
      <dgm:prSet/>
      <dgm:spPr/>
      <dgm:t>
        <a:bodyPr/>
        <a:lstStyle/>
        <a:p>
          <a:endParaRPr lang="en-US"/>
        </a:p>
      </dgm:t>
    </dgm:pt>
    <dgm:pt modelId="{C1517239-DF43-4571-A65C-BBAED06A07C8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Does </a:t>
          </a:r>
          <a:r>
            <a:rPr lang="en-US" b="1" dirty="0" smtClean="0"/>
            <a:t>not</a:t>
          </a:r>
          <a:r>
            <a:rPr lang="en-US" dirty="0" smtClean="0"/>
            <a:t> require a separate database because it processes transactions in real-time against the ERP.</a:t>
          </a:r>
          <a:endParaRPr lang="en-US" dirty="0"/>
        </a:p>
      </dgm:t>
    </dgm:pt>
    <dgm:pt modelId="{D0A7B879-97C0-469F-83E3-DCE49C6DA3C0}" type="parTrans" cxnId="{C25EBC60-1B40-4818-93A9-7DD95CB82AB6}">
      <dgm:prSet/>
      <dgm:spPr/>
      <dgm:t>
        <a:bodyPr/>
        <a:lstStyle/>
        <a:p>
          <a:endParaRPr lang="en-US"/>
        </a:p>
      </dgm:t>
    </dgm:pt>
    <dgm:pt modelId="{A1819DED-C93A-4287-8C3C-0E908374E4C7}" type="sibTrans" cxnId="{C25EBC60-1B40-4818-93A9-7DD95CB82AB6}">
      <dgm:prSet/>
      <dgm:spPr/>
      <dgm:t>
        <a:bodyPr/>
        <a:lstStyle/>
        <a:p>
          <a:endParaRPr lang="en-US"/>
        </a:p>
      </dgm:t>
    </dgm:pt>
    <dgm:pt modelId="{44A0FBEF-5275-4FA7-BACE-FDB03BEF7852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system that extends the functionality of the ERP onto a mobile device.</a:t>
          </a:r>
          <a:endParaRPr lang="en-US" dirty="0"/>
        </a:p>
      </dgm:t>
    </dgm:pt>
    <dgm:pt modelId="{E18C3C50-CA44-43E0-8F64-724DC2C40018}" type="parTrans" cxnId="{BC4E11CD-7F67-417B-8CEE-2ABCE4A27D59}">
      <dgm:prSet/>
      <dgm:spPr/>
      <dgm:t>
        <a:bodyPr/>
        <a:lstStyle/>
        <a:p>
          <a:endParaRPr lang="en-US"/>
        </a:p>
      </dgm:t>
    </dgm:pt>
    <dgm:pt modelId="{DFFC5A2F-64EB-498A-A44B-72103ABD0A42}" type="sibTrans" cxnId="{BC4E11CD-7F67-417B-8CEE-2ABCE4A27D59}">
      <dgm:prSet/>
      <dgm:spPr/>
      <dgm:t>
        <a:bodyPr/>
        <a:lstStyle/>
        <a:p>
          <a:endParaRPr lang="en-US"/>
        </a:p>
      </dgm:t>
    </dgm:pt>
    <dgm:pt modelId="{050D462B-084D-4E32-9CD4-EE64112E4B8D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Typically has its own set of business rules and configuration that must be set up and managed.</a:t>
          </a:r>
          <a:endParaRPr lang="en-US" dirty="0"/>
        </a:p>
      </dgm:t>
    </dgm:pt>
    <dgm:pt modelId="{3D6A7664-B264-4C40-8284-06B01DA8BE80}" type="parTrans" cxnId="{2D332031-05A8-462E-864D-F875C713515B}">
      <dgm:prSet/>
      <dgm:spPr/>
      <dgm:t>
        <a:bodyPr/>
        <a:lstStyle/>
        <a:p>
          <a:endParaRPr lang="en-US"/>
        </a:p>
      </dgm:t>
    </dgm:pt>
    <dgm:pt modelId="{86322717-9C58-4EA9-8344-63C0CD790920}" type="sibTrans" cxnId="{2D332031-05A8-462E-864D-F875C713515B}">
      <dgm:prSet/>
      <dgm:spPr/>
      <dgm:t>
        <a:bodyPr/>
        <a:lstStyle/>
        <a:p>
          <a:endParaRPr lang="en-US"/>
        </a:p>
      </dgm:t>
    </dgm:pt>
    <dgm:pt modelId="{344AF57F-978F-4428-ABF9-F43A0F0E7E44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solution that utilizes the data </a:t>
          </a:r>
          <a:r>
            <a:rPr lang="en-US" b="1" u="none" dirty="0" smtClean="0"/>
            <a:t>and</a:t>
          </a:r>
          <a:r>
            <a:rPr lang="en-US" dirty="0" smtClean="0"/>
            <a:t> business rules already setup in the ERP.</a:t>
          </a:r>
          <a:endParaRPr lang="en-US" dirty="0"/>
        </a:p>
      </dgm:t>
    </dgm:pt>
    <dgm:pt modelId="{34ED3448-3A92-4623-A2E7-D6AE594708D6}" type="parTrans" cxnId="{98118BDF-CE13-4328-9198-5777836F92C6}">
      <dgm:prSet/>
      <dgm:spPr/>
      <dgm:t>
        <a:bodyPr/>
        <a:lstStyle/>
        <a:p>
          <a:endParaRPr lang="en-US"/>
        </a:p>
      </dgm:t>
    </dgm:pt>
    <dgm:pt modelId="{0CD68E7C-7D51-4EA1-9CB0-0949CEC610E5}" type="sibTrans" cxnId="{98118BDF-CE13-4328-9198-5777836F92C6}">
      <dgm:prSet/>
      <dgm:spPr/>
      <dgm:t>
        <a:bodyPr/>
        <a:lstStyle/>
        <a:p>
          <a:endParaRPr lang="en-US"/>
        </a:p>
      </dgm:t>
    </dgm:pt>
    <dgm:pt modelId="{E1018F98-B446-464A-B728-E5547DC6D610}" type="pres">
      <dgm:prSet presAssocID="{F92B4C1A-3CD8-4AF7-830D-2B3F982A1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518E47-074A-40CE-BB4C-44BF8A8F7E31}" type="pres">
      <dgm:prSet presAssocID="{53AFAF51-1592-4119-A2A6-CE406DF98BF3}" presName="vertFlow" presStyleCnt="0"/>
      <dgm:spPr/>
    </dgm:pt>
    <dgm:pt modelId="{254CBDB3-8DC7-430F-8E5D-BB697E2CAF03}" type="pres">
      <dgm:prSet presAssocID="{53AFAF51-1592-4119-A2A6-CE406DF98BF3}" presName="header" presStyleLbl="node1" presStyleIdx="0" presStyleCnt="2"/>
      <dgm:spPr/>
      <dgm:t>
        <a:bodyPr/>
        <a:lstStyle/>
        <a:p>
          <a:endParaRPr lang="en-US"/>
        </a:p>
      </dgm:t>
    </dgm:pt>
    <dgm:pt modelId="{694F832B-0BCD-4E1B-805B-06F627B67217}" type="pres">
      <dgm:prSet presAssocID="{0FB2EFD7-DE59-4FBB-A7DC-25736B5ED74B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3EC5D6E-8F99-4B2A-9ADC-D52FE8ACD203}" type="pres">
      <dgm:prSet presAssocID="{DB0138DB-857C-4610-B6CC-238ECC372EF8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5337B-8C98-4482-A6EF-8026295673A8}" type="pres">
      <dgm:prSet presAssocID="{511F8F60-2AC5-4130-8BFD-AF923D5BC25E}" presName="sibTrans" presStyleLbl="sibTrans2D1" presStyleIdx="1" presStyleCnt="8"/>
      <dgm:spPr/>
      <dgm:t>
        <a:bodyPr/>
        <a:lstStyle/>
        <a:p>
          <a:endParaRPr lang="en-US"/>
        </a:p>
      </dgm:t>
    </dgm:pt>
    <dgm:pt modelId="{FA926B52-B203-4263-8883-B8AFAC9A5689}" type="pres">
      <dgm:prSet presAssocID="{F98D0F64-0E35-4323-BE09-5C8B72F3F4D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11A4C-EFE2-4FD5-A738-E02113494557}" type="pres">
      <dgm:prSet presAssocID="{157178A8-CB11-4997-B7AC-31CB9A9FD4F5}" presName="sibTrans" presStyleLbl="sibTrans2D1" presStyleIdx="2" presStyleCnt="8"/>
      <dgm:spPr/>
      <dgm:t>
        <a:bodyPr/>
        <a:lstStyle/>
        <a:p>
          <a:endParaRPr lang="en-US"/>
        </a:p>
      </dgm:t>
    </dgm:pt>
    <dgm:pt modelId="{53A48651-5819-48D8-9821-539AC809DC8C}" type="pres">
      <dgm:prSet presAssocID="{0EE7F85C-FCF8-46C6-BF40-48C7991D9693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C3990-D436-487B-B290-732A443AAC14}" type="pres">
      <dgm:prSet presAssocID="{A3857C1E-856E-461F-AF39-3302AFD38EA6}" presName="sibTrans" presStyleLbl="sibTrans2D1" presStyleIdx="3" presStyleCnt="8"/>
      <dgm:spPr/>
      <dgm:t>
        <a:bodyPr/>
        <a:lstStyle/>
        <a:p>
          <a:endParaRPr lang="en-US"/>
        </a:p>
      </dgm:t>
    </dgm:pt>
    <dgm:pt modelId="{D21A91F2-689C-45EA-87FE-F1C8393F4B53}" type="pres">
      <dgm:prSet presAssocID="{050D462B-084D-4E32-9CD4-EE64112E4B8D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55172-78A1-4C46-AA76-59EB4F332612}" type="pres">
      <dgm:prSet presAssocID="{53AFAF51-1592-4119-A2A6-CE406DF98BF3}" presName="hSp" presStyleCnt="0"/>
      <dgm:spPr/>
    </dgm:pt>
    <dgm:pt modelId="{8A1414F5-B215-4479-83A2-8EB1862B54C4}" type="pres">
      <dgm:prSet presAssocID="{9B5D0BE1-ADF9-4953-A922-36E2106FE277}" presName="vertFlow" presStyleCnt="0"/>
      <dgm:spPr/>
    </dgm:pt>
    <dgm:pt modelId="{80735774-71F2-4383-AE44-FD15B3AD8CCD}" type="pres">
      <dgm:prSet presAssocID="{9B5D0BE1-ADF9-4953-A922-36E2106FE277}" presName="header" presStyleLbl="node1" presStyleIdx="1" presStyleCnt="2"/>
      <dgm:spPr/>
      <dgm:t>
        <a:bodyPr/>
        <a:lstStyle/>
        <a:p>
          <a:endParaRPr lang="en-US"/>
        </a:p>
      </dgm:t>
    </dgm:pt>
    <dgm:pt modelId="{8FD7B9CE-1654-414D-A555-A498F660D767}" type="pres">
      <dgm:prSet presAssocID="{62E9EF6F-E09B-4BCA-8445-033151118AF8}" presName="parTrans" presStyleLbl="sibTrans2D1" presStyleIdx="4" presStyleCnt="8"/>
      <dgm:spPr/>
      <dgm:t>
        <a:bodyPr/>
        <a:lstStyle/>
        <a:p>
          <a:endParaRPr lang="en-US"/>
        </a:p>
      </dgm:t>
    </dgm:pt>
    <dgm:pt modelId="{04F7943D-A52B-4664-9402-F43899EA7710}" type="pres">
      <dgm:prSet presAssocID="{DADC1AC1-B45E-42B3-BF4B-5C90382C6623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75BFF-0F62-451C-ADC1-B5D31676F71A}" type="pres">
      <dgm:prSet presAssocID="{85E2F7EA-5C6B-4899-A18E-3B4C85FF826B}" presName="sibTrans" presStyleLbl="sibTrans2D1" presStyleIdx="5" presStyleCnt="8"/>
      <dgm:spPr/>
      <dgm:t>
        <a:bodyPr/>
        <a:lstStyle/>
        <a:p>
          <a:endParaRPr lang="en-US"/>
        </a:p>
      </dgm:t>
    </dgm:pt>
    <dgm:pt modelId="{F6E8F7E1-D5D9-4B10-834B-D2657DD3F912}" type="pres">
      <dgm:prSet presAssocID="{C1517239-DF43-4571-A65C-BBAED06A07C8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48715-A002-4A21-A32C-6A2C78C26CF9}" type="pres">
      <dgm:prSet presAssocID="{A1819DED-C93A-4287-8C3C-0E908374E4C7}" presName="sibTrans" presStyleLbl="sibTrans2D1" presStyleIdx="6" presStyleCnt="8"/>
      <dgm:spPr/>
      <dgm:t>
        <a:bodyPr/>
        <a:lstStyle/>
        <a:p>
          <a:endParaRPr lang="en-US"/>
        </a:p>
      </dgm:t>
    </dgm:pt>
    <dgm:pt modelId="{F54549EA-1D90-4649-AE3E-C3F91D57CEE2}" type="pres">
      <dgm:prSet presAssocID="{44A0FBEF-5275-4FA7-BACE-FDB03BEF7852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B95A1-BFC2-4C9C-AABC-5AF251B0F63F}" type="pres">
      <dgm:prSet presAssocID="{DFFC5A2F-64EB-498A-A44B-72103ABD0A42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C3F1938-A8D9-487D-ACBF-FEACFA71C7C8}" type="pres">
      <dgm:prSet presAssocID="{344AF57F-978F-4428-ABF9-F43A0F0E7E44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4E11CD-7F67-417B-8CEE-2ABCE4A27D59}" srcId="{9B5D0BE1-ADF9-4953-A922-36E2106FE277}" destId="{44A0FBEF-5275-4FA7-BACE-FDB03BEF7852}" srcOrd="2" destOrd="0" parTransId="{E18C3C50-CA44-43E0-8F64-724DC2C40018}" sibTransId="{DFFC5A2F-64EB-498A-A44B-72103ABD0A42}"/>
    <dgm:cxn modelId="{56B5A702-0EBA-4B9B-B44C-7988FA1A4B40}" type="presOf" srcId="{DB0138DB-857C-4610-B6CC-238ECC372EF8}" destId="{53EC5D6E-8F99-4B2A-9ADC-D52FE8ACD203}" srcOrd="0" destOrd="0" presId="urn:microsoft.com/office/officeart/2005/8/layout/lProcess1"/>
    <dgm:cxn modelId="{35937153-0DBF-447E-94B7-A310E482EDE8}" type="presOf" srcId="{53AFAF51-1592-4119-A2A6-CE406DF98BF3}" destId="{254CBDB3-8DC7-430F-8E5D-BB697E2CAF03}" srcOrd="0" destOrd="0" presId="urn:microsoft.com/office/officeart/2005/8/layout/lProcess1"/>
    <dgm:cxn modelId="{98118BDF-CE13-4328-9198-5777836F92C6}" srcId="{9B5D0BE1-ADF9-4953-A922-36E2106FE277}" destId="{344AF57F-978F-4428-ABF9-F43A0F0E7E44}" srcOrd="3" destOrd="0" parTransId="{34ED3448-3A92-4623-A2E7-D6AE594708D6}" sibTransId="{0CD68E7C-7D51-4EA1-9CB0-0949CEC610E5}"/>
    <dgm:cxn modelId="{B8B38B0D-31E5-406E-B459-35D0F0BABE82}" type="presOf" srcId="{A3857C1E-856E-461F-AF39-3302AFD38EA6}" destId="{DC4C3990-D436-487B-B290-732A443AAC14}" srcOrd="0" destOrd="0" presId="urn:microsoft.com/office/officeart/2005/8/layout/lProcess1"/>
    <dgm:cxn modelId="{7DD1869C-12FD-467A-9A99-B01556FB2744}" srcId="{53AFAF51-1592-4119-A2A6-CE406DF98BF3}" destId="{0EE7F85C-FCF8-46C6-BF40-48C7991D9693}" srcOrd="2" destOrd="0" parTransId="{988B7378-CBC5-4152-927E-06E86A79071F}" sibTransId="{A3857C1E-856E-461F-AF39-3302AFD38EA6}"/>
    <dgm:cxn modelId="{0CC01032-5F93-4A1B-9576-1687F630CE16}" type="presOf" srcId="{85E2F7EA-5C6B-4899-A18E-3B4C85FF826B}" destId="{65075BFF-0F62-451C-ADC1-B5D31676F71A}" srcOrd="0" destOrd="0" presId="urn:microsoft.com/office/officeart/2005/8/layout/lProcess1"/>
    <dgm:cxn modelId="{B4F8B4C6-DB84-4132-9462-BACD1E39A6CF}" type="presOf" srcId="{0EE7F85C-FCF8-46C6-BF40-48C7991D9693}" destId="{53A48651-5819-48D8-9821-539AC809DC8C}" srcOrd="0" destOrd="0" presId="urn:microsoft.com/office/officeart/2005/8/layout/lProcess1"/>
    <dgm:cxn modelId="{210D32B5-1849-42C4-8649-65D34D97C40A}" type="presOf" srcId="{344AF57F-978F-4428-ABF9-F43A0F0E7E44}" destId="{5C3F1938-A8D9-487D-ACBF-FEACFA71C7C8}" srcOrd="0" destOrd="0" presId="urn:microsoft.com/office/officeart/2005/8/layout/lProcess1"/>
    <dgm:cxn modelId="{378B35AE-3F33-4568-9DDF-AC4E7B491D7E}" type="presOf" srcId="{F92B4C1A-3CD8-4AF7-830D-2B3F982A1B4D}" destId="{E1018F98-B446-464A-B728-E5547DC6D610}" srcOrd="0" destOrd="0" presId="urn:microsoft.com/office/officeart/2005/8/layout/lProcess1"/>
    <dgm:cxn modelId="{B7F0687E-DECA-4D0B-9B51-B793AB7C30A9}" srcId="{F92B4C1A-3CD8-4AF7-830D-2B3F982A1B4D}" destId="{53AFAF51-1592-4119-A2A6-CE406DF98BF3}" srcOrd="0" destOrd="0" parTransId="{B728D30E-AC4D-4134-BD58-79DE4A51429D}" sibTransId="{2B69DE3F-8D23-4627-B17A-D2AE0D7E4CC5}"/>
    <dgm:cxn modelId="{745A3B08-BB21-4854-B5B8-7692A821A405}" type="presOf" srcId="{050D462B-084D-4E32-9CD4-EE64112E4B8D}" destId="{D21A91F2-689C-45EA-87FE-F1C8393F4B53}" srcOrd="0" destOrd="0" presId="urn:microsoft.com/office/officeart/2005/8/layout/lProcess1"/>
    <dgm:cxn modelId="{E5C1D9C5-080D-44AE-BD17-3D61768C7067}" srcId="{53AFAF51-1592-4119-A2A6-CE406DF98BF3}" destId="{DB0138DB-857C-4610-B6CC-238ECC372EF8}" srcOrd="0" destOrd="0" parTransId="{0FB2EFD7-DE59-4FBB-A7DC-25736B5ED74B}" sibTransId="{511F8F60-2AC5-4130-8BFD-AF923D5BC25E}"/>
    <dgm:cxn modelId="{DC7DA21A-134D-48C5-B4BA-9972ABCFF79B}" type="presOf" srcId="{44A0FBEF-5275-4FA7-BACE-FDB03BEF7852}" destId="{F54549EA-1D90-4649-AE3E-C3F91D57CEE2}" srcOrd="0" destOrd="0" presId="urn:microsoft.com/office/officeart/2005/8/layout/lProcess1"/>
    <dgm:cxn modelId="{C39D6564-445C-48F0-8464-7BF55B53BA2A}" type="presOf" srcId="{157178A8-CB11-4997-B7AC-31CB9A9FD4F5}" destId="{9A211A4C-EFE2-4FD5-A738-E02113494557}" srcOrd="0" destOrd="0" presId="urn:microsoft.com/office/officeart/2005/8/layout/lProcess1"/>
    <dgm:cxn modelId="{756BEC6B-6A2A-4672-9DE6-F590343A6FB7}" type="presOf" srcId="{DADC1AC1-B45E-42B3-BF4B-5C90382C6623}" destId="{04F7943D-A52B-4664-9402-F43899EA7710}" srcOrd="0" destOrd="0" presId="urn:microsoft.com/office/officeart/2005/8/layout/lProcess1"/>
    <dgm:cxn modelId="{46055C27-E1BC-42B7-B414-CA6C39B3E1E2}" type="presOf" srcId="{F98D0F64-0E35-4323-BE09-5C8B72F3F4D3}" destId="{FA926B52-B203-4263-8883-B8AFAC9A5689}" srcOrd="0" destOrd="0" presId="urn:microsoft.com/office/officeart/2005/8/layout/lProcess1"/>
    <dgm:cxn modelId="{C25EBC60-1B40-4818-93A9-7DD95CB82AB6}" srcId="{9B5D0BE1-ADF9-4953-A922-36E2106FE277}" destId="{C1517239-DF43-4571-A65C-BBAED06A07C8}" srcOrd="1" destOrd="0" parTransId="{D0A7B879-97C0-469F-83E3-DCE49C6DA3C0}" sibTransId="{A1819DED-C93A-4287-8C3C-0E908374E4C7}"/>
    <dgm:cxn modelId="{5C19A951-6456-4FE7-9B47-7D24DE4D4925}" type="presOf" srcId="{DFFC5A2F-64EB-498A-A44B-72103ABD0A42}" destId="{3DCB95A1-BFC2-4C9C-AABC-5AF251B0F63F}" srcOrd="0" destOrd="0" presId="urn:microsoft.com/office/officeart/2005/8/layout/lProcess1"/>
    <dgm:cxn modelId="{72C05BF2-E586-4FA7-BF62-292E594C0704}" type="presOf" srcId="{A1819DED-C93A-4287-8C3C-0E908374E4C7}" destId="{FD348715-A002-4A21-A32C-6A2C78C26CF9}" srcOrd="0" destOrd="0" presId="urn:microsoft.com/office/officeart/2005/8/layout/lProcess1"/>
    <dgm:cxn modelId="{FBED2CD9-8255-45C3-A956-2A0E3E7C75F3}" type="presOf" srcId="{0FB2EFD7-DE59-4FBB-A7DC-25736B5ED74B}" destId="{694F832B-0BCD-4E1B-805B-06F627B67217}" srcOrd="0" destOrd="0" presId="urn:microsoft.com/office/officeart/2005/8/layout/lProcess1"/>
    <dgm:cxn modelId="{E8D460E1-62ED-4FED-B399-DA8C16A37744}" type="presOf" srcId="{511F8F60-2AC5-4130-8BFD-AF923D5BC25E}" destId="{4205337B-8C98-4482-A6EF-8026295673A8}" srcOrd="0" destOrd="0" presId="urn:microsoft.com/office/officeart/2005/8/layout/lProcess1"/>
    <dgm:cxn modelId="{F899828E-545D-4E97-BD85-93FB1AF02E53}" type="presOf" srcId="{9B5D0BE1-ADF9-4953-A922-36E2106FE277}" destId="{80735774-71F2-4383-AE44-FD15B3AD8CCD}" srcOrd="0" destOrd="0" presId="urn:microsoft.com/office/officeart/2005/8/layout/lProcess1"/>
    <dgm:cxn modelId="{FE8130C6-8EB8-4914-A561-E3CCA39FCEC2}" srcId="{9B5D0BE1-ADF9-4953-A922-36E2106FE277}" destId="{DADC1AC1-B45E-42B3-BF4B-5C90382C6623}" srcOrd="0" destOrd="0" parTransId="{62E9EF6F-E09B-4BCA-8445-033151118AF8}" sibTransId="{85E2F7EA-5C6B-4899-A18E-3B4C85FF826B}"/>
    <dgm:cxn modelId="{B88FA995-52D3-4703-BF88-AA8608142E1D}" srcId="{F92B4C1A-3CD8-4AF7-830D-2B3F982A1B4D}" destId="{9B5D0BE1-ADF9-4953-A922-36E2106FE277}" srcOrd="1" destOrd="0" parTransId="{6EA612DF-11D7-464C-9C7D-73C3CFA4672E}" sibTransId="{E0C458DD-4F85-4FFF-A4FE-E2884050B6E4}"/>
    <dgm:cxn modelId="{AA9D876D-8C06-4495-A444-BE9524EE8BE6}" type="presOf" srcId="{62E9EF6F-E09B-4BCA-8445-033151118AF8}" destId="{8FD7B9CE-1654-414D-A555-A498F660D767}" srcOrd="0" destOrd="0" presId="urn:microsoft.com/office/officeart/2005/8/layout/lProcess1"/>
    <dgm:cxn modelId="{280A4E6A-2963-42E0-9EE4-D4D5810FE1E6}" srcId="{53AFAF51-1592-4119-A2A6-CE406DF98BF3}" destId="{F98D0F64-0E35-4323-BE09-5C8B72F3F4D3}" srcOrd="1" destOrd="0" parTransId="{8D42B975-2F64-43CE-899B-51C7F413108B}" sibTransId="{157178A8-CB11-4997-B7AC-31CB9A9FD4F5}"/>
    <dgm:cxn modelId="{D02F3894-27F0-495A-9C19-CAA261F0A90A}" type="presOf" srcId="{C1517239-DF43-4571-A65C-BBAED06A07C8}" destId="{F6E8F7E1-D5D9-4B10-834B-D2657DD3F912}" srcOrd="0" destOrd="0" presId="urn:microsoft.com/office/officeart/2005/8/layout/lProcess1"/>
    <dgm:cxn modelId="{2D332031-05A8-462E-864D-F875C713515B}" srcId="{53AFAF51-1592-4119-A2A6-CE406DF98BF3}" destId="{050D462B-084D-4E32-9CD4-EE64112E4B8D}" srcOrd="3" destOrd="0" parTransId="{3D6A7664-B264-4C40-8284-06B01DA8BE80}" sibTransId="{86322717-9C58-4EA9-8344-63C0CD790920}"/>
    <dgm:cxn modelId="{72BE6402-8A56-4955-9B0F-DB06A37E81CF}" type="presParOf" srcId="{E1018F98-B446-464A-B728-E5547DC6D610}" destId="{C8518E47-074A-40CE-BB4C-44BF8A8F7E31}" srcOrd="0" destOrd="0" presId="urn:microsoft.com/office/officeart/2005/8/layout/lProcess1"/>
    <dgm:cxn modelId="{7CFADCE4-AF37-43BF-90E8-01391C96F8CF}" type="presParOf" srcId="{C8518E47-074A-40CE-BB4C-44BF8A8F7E31}" destId="{254CBDB3-8DC7-430F-8E5D-BB697E2CAF03}" srcOrd="0" destOrd="0" presId="urn:microsoft.com/office/officeart/2005/8/layout/lProcess1"/>
    <dgm:cxn modelId="{927DA90A-BFE4-410A-BF35-61B6A7277DC8}" type="presParOf" srcId="{C8518E47-074A-40CE-BB4C-44BF8A8F7E31}" destId="{694F832B-0BCD-4E1B-805B-06F627B67217}" srcOrd="1" destOrd="0" presId="urn:microsoft.com/office/officeart/2005/8/layout/lProcess1"/>
    <dgm:cxn modelId="{EDCC4519-DDCB-4CB2-BC03-1D632DA6F374}" type="presParOf" srcId="{C8518E47-074A-40CE-BB4C-44BF8A8F7E31}" destId="{53EC5D6E-8F99-4B2A-9ADC-D52FE8ACD203}" srcOrd="2" destOrd="0" presId="urn:microsoft.com/office/officeart/2005/8/layout/lProcess1"/>
    <dgm:cxn modelId="{C55B44C8-89F2-4A90-AE84-949C13E46317}" type="presParOf" srcId="{C8518E47-074A-40CE-BB4C-44BF8A8F7E31}" destId="{4205337B-8C98-4482-A6EF-8026295673A8}" srcOrd="3" destOrd="0" presId="urn:microsoft.com/office/officeart/2005/8/layout/lProcess1"/>
    <dgm:cxn modelId="{EB9A93D8-5872-4FCE-BDE4-95B208F4D8C0}" type="presParOf" srcId="{C8518E47-074A-40CE-BB4C-44BF8A8F7E31}" destId="{FA926B52-B203-4263-8883-B8AFAC9A5689}" srcOrd="4" destOrd="0" presId="urn:microsoft.com/office/officeart/2005/8/layout/lProcess1"/>
    <dgm:cxn modelId="{D46F5A85-6D8D-447C-8376-2FE4E93BEFAA}" type="presParOf" srcId="{C8518E47-074A-40CE-BB4C-44BF8A8F7E31}" destId="{9A211A4C-EFE2-4FD5-A738-E02113494557}" srcOrd="5" destOrd="0" presId="urn:microsoft.com/office/officeart/2005/8/layout/lProcess1"/>
    <dgm:cxn modelId="{FC107B34-5783-4671-9EDE-9FF338908702}" type="presParOf" srcId="{C8518E47-074A-40CE-BB4C-44BF8A8F7E31}" destId="{53A48651-5819-48D8-9821-539AC809DC8C}" srcOrd="6" destOrd="0" presId="urn:microsoft.com/office/officeart/2005/8/layout/lProcess1"/>
    <dgm:cxn modelId="{1CBD1BEE-DA7D-4B33-9A71-E9B62B1B1D3A}" type="presParOf" srcId="{C8518E47-074A-40CE-BB4C-44BF8A8F7E31}" destId="{DC4C3990-D436-487B-B290-732A443AAC14}" srcOrd="7" destOrd="0" presId="urn:microsoft.com/office/officeart/2005/8/layout/lProcess1"/>
    <dgm:cxn modelId="{7D128FB5-5955-4445-92AD-330EC32F9CD3}" type="presParOf" srcId="{C8518E47-074A-40CE-BB4C-44BF8A8F7E31}" destId="{D21A91F2-689C-45EA-87FE-F1C8393F4B53}" srcOrd="8" destOrd="0" presId="urn:microsoft.com/office/officeart/2005/8/layout/lProcess1"/>
    <dgm:cxn modelId="{08F47579-3DC7-4096-A438-05762042578B}" type="presParOf" srcId="{E1018F98-B446-464A-B728-E5547DC6D610}" destId="{1DB55172-78A1-4C46-AA76-59EB4F332612}" srcOrd="1" destOrd="0" presId="urn:microsoft.com/office/officeart/2005/8/layout/lProcess1"/>
    <dgm:cxn modelId="{693EAC84-515C-46B5-997E-E4E074408F09}" type="presParOf" srcId="{E1018F98-B446-464A-B728-E5547DC6D610}" destId="{8A1414F5-B215-4479-83A2-8EB1862B54C4}" srcOrd="2" destOrd="0" presId="urn:microsoft.com/office/officeart/2005/8/layout/lProcess1"/>
    <dgm:cxn modelId="{A9654D14-0EEA-496B-A304-BDE51766B84C}" type="presParOf" srcId="{8A1414F5-B215-4479-83A2-8EB1862B54C4}" destId="{80735774-71F2-4383-AE44-FD15B3AD8CCD}" srcOrd="0" destOrd="0" presId="urn:microsoft.com/office/officeart/2005/8/layout/lProcess1"/>
    <dgm:cxn modelId="{0057B43C-A295-43D6-8EE1-23B077ED9762}" type="presParOf" srcId="{8A1414F5-B215-4479-83A2-8EB1862B54C4}" destId="{8FD7B9CE-1654-414D-A555-A498F660D767}" srcOrd="1" destOrd="0" presId="urn:microsoft.com/office/officeart/2005/8/layout/lProcess1"/>
    <dgm:cxn modelId="{3C59DEDF-B22D-447E-8538-2140564FBF18}" type="presParOf" srcId="{8A1414F5-B215-4479-83A2-8EB1862B54C4}" destId="{04F7943D-A52B-4664-9402-F43899EA7710}" srcOrd="2" destOrd="0" presId="urn:microsoft.com/office/officeart/2005/8/layout/lProcess1"/>
    <dgm:cxn modelId="{0F4E5FFC-723C-4EFF-A2A7-56736DB1E2F1}" type="presParOf" srcId="{8A1414F5-B215-4479-83A2-8EB1862B54C4}" destId="{65075BFF-0F62-451C-ADC1-B5D31676F71A}" srcOrd="3" destOrd="0" presId="urn:microsoft.com/office/officeart/2005/8/layout/lProcess1"/>
    <dgm:cxn modelId="{79EF7C13-9ECC-4C13-9B91-24C71585DE57}" type="presParOf" srcId="{8A1414F5-B215-4479-83A2-8EB1862B54C4}" destId="{F6E8F7E1-D5D9-4B10-834B-D2657DD3F912}" srcOrd="4" destOrd="0" presId="urn:microsoft.com/office/officeart/2005/8/layout/lProcess1"/>
    <dgm:cxn modelId="{BBD29F9D-F86B-4992-90CC-B554B2CA039D}" type="presParOf" srcId="{8A1414F5-B215-4479-83A2-8EB1862B54C4}" destId="{FD348715-A002-4A21-A32C-6A2C78C26CF9}" srcOrd="5" destOrd="0" presId="urn:microsoft.com/office/officeart/2005/8/layout/lProcess1"/>
    <dgm:cxn modelId="{33E39175-8052-4C78-A7E5-699E005A35F8}" type="presParOf" srcId="{8A1414F5-B215-4479-83A2-8EB1862B54C4}" destId="{F54549EA-1D90-4649-AE3E-C3F91D57CEE2}" srcOrd="6" destOrd="0" presId="urn:microsoft.com/office/officeart/2005/8/layout/lProcess1"/>
    <dgm:cxn modelId="{F5CEF89C-9688-4B0C-BACB-837222E85B76}" type="presParOf" srcId="{8A1414F5-B215-4479-83A2-8EB1862B54C4}" destId="{3DCB95A1-BFC2-4C9C-AABC-5AF251B0F63F}" srcOrd="7" destOrd="0" presId="urn:microsoft.com/office/officeart/2005/8/layout/lProcess1"/>
    <dgm:cxn modelId="{FFD34DF6-02D5-457B-924F-AEF8B97791D5}" type="presParOf" srcId="{8A1414F5-B215-4479-83A2-8EB1862B54C4}" destId="{5C3F1938-A8D9-487D-ACBF-FEACFA71C7C8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EBFB526-4FCF-4581-BB21-3C657EDA27F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9B35F4-E45E-448A-B86F-950B403DF0A8}">
      <dgm:prSet phldrT="[Text]"/>
      <dgm:spPr/>
      <dgm:t>
        <a:bodyPr/>
        <a:lstStyle/>
        <a:p>
          <a:r>
            <a:rPr lang="en-US" dirty="0" smtClean="0"/>
            <a:t>Turn-key solution for warehouse automation for the workflows listed to the right.</a:t>
          </a:r>
          <a:endParaRPr lang="en-US" dirty="0"/>
        </a:p>
      </dgm:t>
    </dgm:pt>
    <dgm:pt modelId="{ABD12E50-4932-422B-B566-D417699A5BDA}" type="parTrans" cxnId="{4A1CBCF5-53D7-4290-80DA-D562C78B849C}">
      <dgm:prSet/>
      <dgm:spPr/>
      <dgm:t>
        <a:bodyPr/>
        <a:lstStyle/>
        <a:p>
          <a:endParaRPr lang="en-US"/>
        </a:p>
      </dgm:t>
    </dgm:pt>
    <dgm:pt modelId="{D520F641-CBE2-4790-B7D6-9325CBCC431C}" type="sibTrans" cxnId="{4A1CBCF5-53D7-4290-80DA-D562C78B849C}">
      <dgm:prSet/>
      <dgm:spPr/>
      <dgm:t>
        <a:bodyPr/>
        <a:lstStyle/>
        <a:p>
          <a:endParaRPr lang="en-US"/>
        </a:p>
      </dgm:t>
    </dgm:pt>
    <dgm:pt modelId="{A802C0ED-6BA4-4DE5-B4F0-007E8D0FF57B}">
      <dgm:prSet phldrT="[Text]"/>
      <dgm:spPr/>
      <dgm:t>
        <a:bodyPr/>
        <a:lstStyle/>
        <a:p>
          <a:r>
            <a:rPr lang="en-US" dirty="0" smtClean="0"/>
            <a:t>Meets the unique or specific requirements of each of the four distribution centers.</a:t>
          </a:r>
          <a:endParaRPr lang="en-US" dirty="0"/>
        </a:p>
      </dgm:t>
    </dgm:pt>
    <dgm:pt modelId="{55129E35-2773-4F31-94B6-6440F41EF5C6}" type="parTrans" cxnId="{5320296E-4C34-4B11-93C0-8AAFA7203734}">
      <dgm:prSet/>
      <dgm:spPr/>
      <dgm:t>
        <a:bodyPr/>
        <a:lstStyle/>
        <a:p>
          <a:endParaRPr lang="en-US"/>
        </a:p>
      </dgm:t>
    </dgm:pt>
    <dgm:pt modelId="{0C27026D-2AAE-4E23-8837-3BAC24F02251}" type="sibTrans" cxnId="{5320296E-4C34-4B11-93C0-8AAFA7203734}">
      <dgm:prSet/>
      <dgm:spPr/>
      <dgm:t>
        <a:bodyPr/>
        <a:lstStyle/>
        <a:p>
          <a:endParaRPr lang="en-US"/>
        </a:p>
      </dgm:t>
    </dgm:pt>
    <dgm:pt modelId="{53137069-99EA-41E6-B790-11BE7332E5C4}">
      <dgm:prSet phldrT="[Text]"/>
      <dgm:spPr/>
      <dgm:t>
        <a:bodyPr/>
        <a:lstStyle/>
        <a:p>
          <a:r>
            <a:rPr lang="en-US" dirty="0" smtClean="0"/>
            <a:t>If there are other areas where efficiencies can be created we can incorporate them into this project very easily.  </a:t>
          </a:r>
          <a:endParaRPr lang="en-US" dirty="0"/>
        </a:p>
      </dgm:t>
    </dgm:pt>
    <dgm:pt modelId="{F0AC18DD-9B2E-4D79-BD85-A82624FEC45C}" type="parTrans" cxnId="{4359680B-19EA-4F59-BCA1-3409370CC1E1}">
      <dgm:prSet/>
      <dgm:spPr/>
      <dgm:t>
        <a:bodyPr/>
        <a:lstStyle/>
        <a:p>
          <a:endParaRPr lang="en-US"/>
        </a:p>
      </dgm:t>
    </dgm:pt>
    <dgm:pt modelId="{DF23C14F-A662-49BC-983C-599542726B50}" type="sibTrans" cxnId="{4359680B-19EA-4F59-BCA1-3409370CC1E1}">
      <dgm:prSet/>
      <dgm:spPr/>
      <dgm:t>
        <a:bodyPr/>
        <a:lstStyle/>
        <a:p>
          <a:endParaRPr lang="en-US"/>
        </a:p>
      </dgm:t>
    </dgm:pt>
    <dgm:pt modelId="{6BD2CE23-F6A4-447A-8A67-A89D75407DFC}">
      <dgm:prSet/>
      <dgm:spPr/>
      <dgm:t>
        <a:bodyPr/>
        <a:lstStyle/>
        <a:p>
          <a:r>
            <a:rPr lang="en-US" dirty="0" smtClean="0"/>
            <a:t>This solution can provide a mobile field sales application for your 250+ field reps. </a:t>
          </a:r>
          <a:endParaRPr lang="en-US" dirty="0"/>
        </a:p>
      </dgm:t>
    </dgm:pt>
    <dgm:pt modelId="{444451A6-B99C-4DCF-A0DA-D1153303F3CE}" type="parTrans" cxnId="{E758F299-BF4F-4216-BE2B-84FD763FB59F}">
      <dgm:prSet/>
      <dgm:spPr/>
      <dgm:t>
        <a:bodyPr/>
        <a:lstStyle/>
        <a:p>
          <a:endParaRPr lang="en-US"/>
        </a:p>
      </dgm:t>
    </dgm:pt>
    <dgm:pt modelId="{106C5E46-C1C4-4379-82B8-91E752862A12}" type="sibTrans" cxnId="{E758F299-BF4F-4216-BE2B-84FD763FB59F}">
      <dgm:prSet/>
      <dgm:spPr/>
      <dgm:t>
        <a:bodyPr/>
        <a:lstStyle/>
        <a:p>
          <a:endParaRPr lang="en-US"/>
        </a:p>
      </dgm:t>
    </dgm:pt>
    <dgm:pt modelId="{FE1267F6-5E95-42B3-88EC-10D79F070A07}">
      <dgm:prSet/>
      <dgm:spPr/>
      <dgm:t>
        <a:bodyPr/>
        <a:lstStyle/>
        <a:p>
          <a:r>
            <a:rPr lang="en-US" dirty="0" smtClean="0"/>
            <a:t>Create increased efficiency / throughput</a:t>
          </a:r>
          <a:endParaRPr lang="en-US" dirty="0"/>
        </a:p>
      </dgm:t>
    </dgm:pt>
    <dgm:pt modelId="{B951E8D4-B809-4F12-BBB9-B7B8E15EAD43}" type="parTrans" cxnId="{77DAF563-5DDE-40BA-BBC1-A5BE10671E3F}">
      <dgm:prSet/>
      <dgm:spPr/>
      <dgm:t>
        <a:bodyPr/>
        <a:lstStyle/>
        <a:p>
          <a:endParaRPr lang="en-US"/>
        </a:p>
      </dgm:t>
    </dgm:pt>
    <dgm:pt modelId="{45C3B3C0-0787-43D3-B7A3-3FDBDCB53F9B}" type="sibTrans" cxnId="{77DAF563-5DDE-40BA-BBC1-A5BE10671E3F}">
      <dgm:prSet/>
      <dgm:spPr/>
      <dgm:t>
        <a:bodyPr/>
        <a:lstStyle/>
        <a:p>
          <a:endParaRPr lang="en-US"/>
        </a:p>
      </dgm:t>
    </dgm:pt>
    <dgm:pt modelId="{E4F473BA-B42C-4B17-AA78-2A6E27A9F952}">
      <dgm:prSet/>
      <dgm:spPr/>
      <dgm:t>
        <a:bodyPr/>
        <a:lstStyle/>
        <a:p>
          <a:r>
            <a:rPr lang="en-US" dirty="0" smtClean="0"/>
            <a:t>Reduction of direct labor</a:t>
          </a:r>
        </a:p>
      </dgm:t>
    </dgm:pt>
    <dgm:pt modelId="{F42719BE-C080-4AAA-BA15-68B21668943D}" type="parTrans" cxnId="{AB5B256A-7F75-4013-A282-0A76E5A0E192}">
      <dgm:prSet/>
      <dgm:spPr/>
      <dgm:t>
        <a:bodyPr/>
        <a:lstStyle/>
        <a:p>
          <a:endParaRPr lang="en-US"/>
        </a:p>
      </dgm:t>
    </dgm:pt>
    <dgm:pt modelId="{22C8DB54-F94A-418E-BCA0-F01D1DE25F7E}" type="sibTrans" cxnId="{AB5B256A-7F75-4013-A282-0A76E5A0E192}">
      <dgm:prSet/>
      <dgm:spPr/>
      <dgm:t>
        <a:bodyPr/>
        <a:lstStyle/>
        <a:p>
          <a:endParaRPr lang="en-US"/>
        </a:p>
      </dgm:t>
    </dgm:pt>
    <dgm:pt modelId="{6105EDD1-6A1B-4C86-976D-511DFEDDD18B}">
      <dgm:prSet/>
      <dgm:spPr/>
      <dgm:t>
        <a:bodyPr/>
        <a:lstStyle/>
        <a:p>
          <a:r>
            <a:rPr lang="en-US" dirty="0" smtClean="0"/>
            <a:t>Increased inventory accuracy</a:t>
          </a:r>
        </a:p>
      </dgm:t>
    </dgm:pt>
    <dgm:pt modelId="{1ED6BFD3-BC9E-4168-AEE3-2623F3B91C9D}" type="parTrans" cxnId="{0DDA1EE0-DC86-4C31-B392-808D261380C1}">
      <dgm:prSet/>
      <dgm:spPr/>
      <dgm:t>
        <a:bodyPr/>
        <a:lstStyle/>
        <a:p>
          <a:endParaRPr lang="en-US"/>
        </a:p>
      </dgm:t>
    </dgm:pt>
    <dgm:pt modelId="{82EA94BD-AD24-4C9F-B283-6D8C6D3A2123}" type="sibTrans" cxnId="{0DDA1EE0-DC86-4C31-B392-808D261380C1}">
      <dgm:prSet/>
      <dgm:spPr/>
      <dgm:t>
        <a:bodyPr/>
        <a:lstStyle/>
        <a:p>
          <a:endParaRPr lang="en-US"/>
        </a:p>
      </dgm:t>
    </dgm:pt>
    <dgm:pt modelId="{51DBCDA6-184A-45F4-A94D-9249F2B33B6C}">
      <dgm:prSet/>
      <dgm:spPr/>
      <dgm:t>
        <a:bodyPr/>
        <a:lstStyle/>
        <a:p>
          <a:r>
            <a:rPr lang="en-US" dirty="0" smtClean="0"/>
            <a:t>eliminate manual processes and data entry </a:t>
          </a:r>
        </a:p>
      </dgm:t>
    </dgm:pt>
    <dgm:pt modelId="{0377DCA0-1189-4C86-A10F-79E0242B6BA4}" type="parTrans" cxnId="{816157AE-19D0-4E9F-9C82-43102F247F9C}">
      <dgm:prSet/>
      <dgm:spPr/>
      <dgm:t>
        <a:bodyPr/>
        <a:lstStyle/>
        <a:p>
          <a:endParaRPr lang="en-US"/>
        </a:p>
      </dgm:t>
    </dgm:pt>
    <dgm:pt modelId="{06624A98-0CDD-419E-957E-D020FFE02829}" type="sibTrans" cxnId="{816157AE-19D0-4E9F-9C82-43102F247F9C}">
      <dgm:prSet/>
      <dgm:spPr/>
      <dgm:t>
        <a:bodyPr/>
        <a:lstStyle/>
        <a:p>
          <a:endParaRPr lang="en-US"/>
        </a:p>
      </dgm:t>
    </dgm:pt>
    <dgm:pt modelId="{6DEEE969-A5D1-40D1-954E-C6F40235886C}">
      <dgm:prSet/>
      <dgm:spPr/>
      <dgm:t>
        <a:bodyPr/>
        <a:lstStyle/>
        <a:p>
          <a:endParaRPr lang="en-US"/>
        </a:p>
      </dgm:t>
    </dgm:pt>
    <dgm:pt modelId="{921C087F-25B2-41E6-850C-7169C53963D0}" type="parTrans" cxnId="{8E024A09-4C1D-44E7-B03E-10D720DA09AE}">
      <dgm:prSet/>
      <dgm:spPr/>
      <dgm:t>
        <a:bodyPr/>
        <a:lstStyle/>
        <a:p>
          <a:endParaRPr lang="en-US"/>
        </a:p>
      </dgm:t>
    </dgm:pt>
    <dgm:pt modelId="{0931E4BF-A0A6-4926-A345-A8AFFCAB07B3}" type="sibTrans" cxnId="{8E024A09-4C1D-44E7-B03E-10D720DA09AE}">
      <dgm:prSet/>
      <dgm:spPr/>
      <dgm:t>
        <a:bodyPr/>
        <a:lstStyle/>
        <a:p>
          <a:endParaRPr lang="en-US"/>
        </a:p>
      </dgm:t>
    </dgm:pt>
    <dgm:pt modelId="{E849E946-44CD-443C-9D27-42E909DF99F1}">
      <dgm:prSet/>
      <dgm:spPr/>
      <dgm:t>
        <a:bodyPr/>
        <a:lstStyle/>
        <a:p>
          <a:r>
            <a:rPr lang="en-US" dirty="0" smtClean="0"/>
            <a:t>RFgen is very flexible and scalable</a:t>
          </a:r>
          <a:endParaRPr lang="en-US" dirty="0"/>
        </a:p>
      </dgm:t>
    </dgm:pt>
    <dgm:pt modelId="{9E674A41-74E5-40C1-BC1C-65320F09E786}" type="parTrans" cxnId="{BA73B6CF-C1B2-465C-B513-213BCAE5397A}">
      <dgm:prSet/>
      <dgm:spPr/>
      <dgm:t>
        <a:bodyPr/>
        <a:lstStyle/>
        <a:p>
          <a:endParaRPr lang="en-US"/>
        </a:p>
      </dgm:t>
    </dgm:pt>
    <dgm:pt modelId="{8B014BAA-8596-468B-AA38-96212D8FADBB}" type="sibTrans" cxnId="{BA73B6CF-C1B2-465C-B513-213BCAE5397A}">
      <dgm:prSet/>
      <dgm:spPr/>
      <dgm:t>
        <a:bodyPr/>
        <a:lstStyle/>
        <a:p>
          <a:endParaRPr lang="en-US"/>
        </a:p>
      </dgm:t>
    </dgm:pt>
    <dgm:pt modelId="{93D6B363-B376-4F84-B48C-1C424AC72BB2}">
      <dgm:prSet/>
      <dgm:spPr/>
      <dgm:t>
        <a:bodyPr/>
        <a:lstStyle/>
        <a:p>
          <a:endParaRPr lang="en-US"/>
        </a:p>
      </dgm:t>
    </dgm:pt>
    <dgm:pt modelId="{E4AB2300-F5DE-4DD1-895E-B61212D3B7C8}" type="parTrans" cxnId="{E68EE63E-4770-4335-9C61-C3DFF79B2739}">
      <dgm:prSet/>
      <dgm:spPr/>
      <dgm:t>
        <a:bodyPr/>
        <a:lstStyle/>
        <a:p>
          <a:endParaRPr lang="en-US"/>
        </a:p>
      </dgm:t>
    </dgm:pt>
    <dgm:pt modelId="{185633A8-F138-4369-88D6-2AC1AEDDEDC5}" type="sibTrans" cxnId="{E68EE63E-4770-4335-9C61-C3DFF79B2739}">
      <dgm:prSet/>
      <dgm:spPr/>
      <dgm:t>
        <a:bodyPr/>
        <a:lstStyle/>
        <a:p>
          <a:endParaRPr lang="en-US"/>
        </a:p>
      </dgm:t>
    </dgm:pt>
    <dgm:pt modelId="{7350E42A-FD85-4FBD-91C6-1F3C3E6BAFF5}" type="pres">
      <dgm:prSet presAssocID="{BEBFB526-4FCF-4581-BB21-3C657EDA27F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AFEC98-4031-49B9-9CBA-B6950B2FEF3C}" type="pres">
      <dgm:prSet presAssocID="{069B35F4-E45E-448A-B86F-950B403DF0A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12ECC-453C-4E66-9894-DEEF65FB6544}" type="pres">
      <dgm:prSet presAssocID="{069B35F4-E45E-448A-B86F-950B403DF0A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3CEE3-A70F-46AA-B927-7188718746D0}" type="pres">
      <dgm:prSet presAssocID="{A802C0ED-6BA4-4DE5-B4F0-007E8D0FF57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3FAB8-C473-4FF4-9F68-DC549B79020D}" type="pres">
      <dgm:prSet presAssocID="{A802C0ED-6BA4-4DE5-B4F0-007E8D0FF57B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D5B591-CC4D-4E10-AD99-042046BB0D39}" type="pres">
      <dgm:prSet presAssocID="{53137069-99EA-41E6-B790-11BE7332E5C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961AC-CE47-4B7A-A2A7-731C64A55587}" type="pres">
      <dgm:prSet presAssocID="{53137069-99EA-41E6-B790-11BE7332E5C4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3BD89-7573-439D-B9E0-3FB93A95D25B}" type="pres">
      <dgm:prSet presAssocID="{6BD2CE23-F6A4-447A-8A67-A89D75407D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055DE0-7375-438F-B61A-CB5FA4A10D4B}" type="pres">
      <dgm:prSet presAssocID="{6BD2CE23-F6A4-447A-8A67-A89D75407DF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6157AE-19D0-4E9F-9C82-43102F247F9C}" srcId="{069B35F4-E45E-448A-B86F-950B403DF0A8}" destId="{51DBCDA6-184A-45F4-A94D-9249F2B33B6C}" srcOrd="3" destOrd="0" parTransId="{0377DCA0-1189-4C86-A10F-79E0242B6BA4}" sibTransId="{06624A98-0CDD-419E-957E-D020FFE02829}"/>
    <dgm:cxn modelId="{77DAF563-5DDE-40BA-BBC1-A5BE10671E3F}" srcId="{069B35F4-E45E-448A-B86F-950B403DF0A8}" destId="{FE1267F6-5E95-42B3-88EC-10D79F070A07}" srcOrd="0" destOrd="0" parTransId="{B951E8D4-B809-4F12-BBB9-B7B8E15EAD43}" sibTransId="{45C3B3C0-0787-43D3-B7A3-3FDBDCB53F9B}"/>
    <dgm:cxn modelId="{2CC20513-2B52-4AE6-959B-A48B061D55BD}" type="presOf" srcId="{E849E946-44CD-443C-9D27-42E909DF99F1}" destId="{D49961AC-CE47-4B7A-A2A7-731C64A55587}" srcOrd="0" destOrd="0" presId="urn:microsoft.com/office/officeart/2005/8/layout/vList2"/>
    <dgm:cxn modelId="{E68EE63E-4770-4335-9C61-C3DFF79B2739}" srcId="{6BD2CE23-F6A4-447A-8A67-A89D75407DFC}" destId="{93D6B363-B376-4F84-B48C-1C424AC72BB2}" srcOrd="0" destOrd="0" parTransId="{E4AB2300-F5DE-4DD1-895E-B61212D3B7C8}" sibTransId="{185633A8-F138-4369-88D6-2AC1AEDDEDC5}"/>
    <dgm:cxn modelId="{5320296E-4C34-4B11-93C0-8AAFA7203734}" srcId="{BEBFB526-4FCF-4581-BB21-3C657EDA27F9}" destId="{A802C0ED-6BA4-4DE5-B4F0-007E8D0FF57B}" srcOrd="1" destOrd="0" parTransId="{55129E35-2773-4F31-94B6-6440F41EF5C6}" sibTransId="{0C27026D-2AAE-4E23-8837-3BAC24F02251}"/>
    <dgm:cxn modelId="{7EFE251F-78B2-497E-AD9F-EF74AC889ADF}" type="presOf" srcId="{93D6B363-B376-4F84-B48C-1C424AC72BB2}" destId="{CC055DE0-7375-438F-B61A-CB5FA4A10D4B}" srcOrd="0" destOrd="0" presId="urn:microsoft.com/office/officeart/2005/8/layout/vList2"/>
    <dgm:cxn modelId="{4359680B-19EA-4F59-BCA1-3409370CC1E1}" srcId="{BEBFB526-4FCF-4581-BB21-3C657EDA27F9}" destId="{53137069-99EA-41E6-B790-11BE7332E5C4}" srcOrd="2" destOrd="0" parTransId="{F0AC18DD-9B2E-4D79-BD85-A82624FEC45C}" sibTransId="{DF23C14F-A662-49BC-983C-599542726B50}"/>
    <dgm:cxn modelId="{AB5B256A-7F75-4013-A282-0A76E5A0E192}" srcId="{069B35F4-E45E-448A-B86F-950B403DF0A8}" destId="{E4F473BA-B42C-4B17-AA78-2A6E27A9F952}" srcOrd="1" destOrd="0" parTransId="{F42719BE-C080-4AAA-BA15-68B21668943D}" sibTransId="{22C8DB54-F94A-418E-BCA0-F01D1DE25F7E}"/>
    <dgm:cxn modelId="{BA73B6CF-C1B2-465C-B513-213BCAE5397A}" srcId="{53137069-99EA-41E6-B790-11BE7332E5C4}" destId="{E849E946-44CD-443C-9D27-42E909DF99F1}" srcOrd="0" destOrd="0" parTransId="{9E674A41-74E5-40C1-BC1C-65320F09E786}" sibTransId="{8B014BAA-8596-468B-AA38-96212D8FADBB}"/>
    <dgm:cxn modelId="{AAFD110E-AA91-4B94-874F-37CBAFC0879E}" type="presOf" srcId="{BEBFB526-4FCF-4581-BB21-3C657EDA27F9}" destId="{7350E42A-FD85-4FBD-91C6-1F3C3E6BAFF5}" srcOrd="0" destOrd="0" presId="urn:microsoft.com/office/officeart/2005/8/layout/vList2"/>
    <dgm:cxn modelId="{A318EB15-1BAC-4B90-BDC9-C59C7FA2F039}" type="presOf" srcId="{069B35F4-E45E-448A-B86F-950B403DF0A8}" destId="{4CAFEC98-4031-49B9-9CBA-B6950B2FEF3C}" srcOrd="0" destOrd="0" presId="urn:microsoft.com/office/officeart/2005/8/layout/vList2"/>
    <dgm:cxn modelId="{1BEFE450-2A5A-48AD-97C1-AB7002B11A1D}" type="presOf" srcId="{6105EDD1-6A1B-4C86-976D-511DFEDDD18B}" destId="{4E412ECC-453C-4E66-9894-DEEF65FB6544}" srcOrd="0" destOrd="2" presId="urn:microsoft.com/office/officeart/2005/8/layout/vList2"/>
    <dgm:cxn modelId="{6F444DBE-965B-40DD-AEA3-2ACEEC55D00A}" type="presOf" srcId="{E4F473BA-B42C-4B17-AA78-2A6E27A9F952}" destId="{4E412ECC-453C-4E66-9894-DEEF65FB6544}" srcOrd="0" destOrd="1" presId="urn:microsoft.com/office/officeart/2005/8/layout/vList2"/>
    <dgm:cxn modelId="{E758F299-BF4F-4216-BE2B-84FD763FB59F}" srcId="{BEBFB526-4FCF-4581-BB21-3C657EDA27F9}" destId="{6BD2CE23-F6A4-447A-8A67-A89D75407DFC}" srcOrd="3" destOrd="0" parTransId="{444451A6-B99C-4DCF-A0DA-D1153303F3CE}" sibTransId="{106C5E46-C1C4-4379-82B8-91E752862A12}"/>
    <dgm:cxn modelId="{8E024A09-4C1D-44E7-B03E-10D720DA09AE}" srcId="{A802C0ED-6BA4-4DE5-B4F0-007E8D0FF57B}" destId="{6DEEE969-A5D1-40D1-954E-C6F40235886C}" srcOrd="0" destOrd="0" parTransId="{921C087F-25B2-41E6-850C-7169C53963D0}" sibTransId="{0931E4BF-A0A6-4926-A345-A8AFFCAB07B3}"/>
    <dgm:cxn modelId="{02A6260A-272D-4E8A-A95D-24D5416BE5AE}" type="presOf" srcId="{6DEEE969-A5D1-40D1-954E-C6F40235886C}" destId="{A4D3FAB8-C473-4FF4-9F68-DC549B79020D}" srcOrd="0" destOrd="0" presId="urn:microsoft.com/office/officeart/2005/8/layout/vList2"/>
    <dgm:cxn modelId="{4819FF6B-7F8A-44AE-A035-E48264D91F6A}" type="presOf" srcId="{51DBCDA6-184A-45F4-A94D-9249F2B33B6C}" destId="{4E412ECC-453C-4E66-9894-DEEF65FB6544}" srcOrd="0" destOrd="3" presId="urn:microsoft.com/office/officeart/2005/8/layout/vList2"/>
    <dgm:cxn modelId="{0DDA1EE0-DC86-4C31-B392-808D261380C1}" srcId="{069B35F4-E45E-448A-B86F-950B403DF0A8}" destId="{6105EDD1-6A1B-4C86-976D-511DFEDDD18B}" srcOrd="2" destOrd="0" parTransId="{1ED6BFD3-BC9E-4168-AEE3-2623F3B91C9D}" sibTransId="{82EA94BD-AD24-4C9F-B283-6D8C6D3A2123}"/>
    <dgm:cxn modelId="{4A1CBCF5-53D7-4290-80DA-D562C78B849C}" srcId="{BEBFB526-4FCF-4581-BB21-3C657EDA27F9}" destId="{069B35F4-E45E-448A-B86F-950B403DF0A8}" srcOrd="0" destOrd="0" parTransId="{ABD12E50-4932-422B-B566-D417699A5BDA}" sibTransId="{D520F641-CBE2-4790-B7D6-9325CBCC431C}"/>
    <dgm:cxn modelId="{1CAE5DE0-3FBE-4FEC-982F-82CEA3269C6D}" type="presOf" srcId="{53137069-99EA-41E6-B790-11BE7332E5C4}" destId="{3ED5B591-CC4D-4E10-AD99-042046BB0D39}" srcOrd="0" destOrd="0" presId="urn:microsoft.com/office/officeart/2005/8/layout/vList2"/>
    <dgm:cxn modelId="{F6CF56BD-A1C8-414C-B035-1EBCCDF021D5}" type="presOf" srcId="{FE1267F6-5E95-42B3-88EC-10D79F070A07}" destId="{4E412ECC-453C-4E66-9894-DEEF65FB6544}" srcOrd="0" destOrd="0" presId="urn:microsoft.com/office/officeart/2005/8/layout/vList2"/>
    <dgm:cxn modelId="{D53865AD-A9CF-4E0D-935E-3CD7C060F581}" type="presOf" srcId="{6BD2CE23-F6A4-447A-8A67-A89D75407DFC}" destId="{A0A3BD89-7573-439D-B9E0-3FB93A95D25B}" srcOrd="0" destOrd="0" presId="urn:microsoft.com/office/officeart/2005/8/layout/vList2"/>
    <dgm:cxn modelId="{F30ACC74-9D82-4588-AFDB-86900C76226D}" type="presOf" srcId="{A802C0ED-6BA4-4DE5-B4F0-007E8D0FF57B}" destId="{BE73CEE3-A70F-46AA-B927-7188718746D0}" srcOrd="0" destOrd="0" presId="urn:microsoft.com/office/officeart/2005/8/layout/vList2"/>
    <dgm:cxn modelId="{29BAF724-02B7-4B53-B588-722916E39D64}" type="presParOf" srcId="{7350E42A-FD85-4FBD-91C6-1F3C3E6BAFF5}" destId="{4CAFEC98-4031-49B9-9CBA-B6950B2FEF3C}" srcOrd="0" destOrd="0" presId="urn:microsoft.com/office/officeart/2005/8/layout/vList2"/>
    <dgm:cxn modelId="{EB63EDD8-0C0B-48B0-B164-D837AF61C69B}" type="presParOf" srcId="{7350E42A-FD85-4FBD-91C6-1F3C3E6BAFF5}" destId="{4E412ECC-453C-4E66-9894-DEEF65FB6544}" srcOrd="1" destOrd="0" presId="urn:microsoft.com/office/officeart/2005/8/layout/vList2"/>
    <dgm:cxn modelId="{1948E256-6AE4-4B8A-9E6E-9C0D71024710}" type="presParOf" srcId="{7350E42A-FD85-4FBD-91C6-1F3C3E6BAFF5}" destId="{BE73CEE3-A70F-46AA-B927-7188718746D0}" srcOrd="2" destOrd="0" presId="urn:microsoft.com/office/officeart/2005/8/layout/vList2"/>
    <dgm:cxn modelId="{B7AC6647-419F-44DE-8C2B-D5A8C3BC4A1B}" type="presParOf" srcId="{7350E42A-FD85-4FBD-91C6-1F3C3E6BAFF5}" destId="{A4D3FAB8-C473-4FF4-9F68-DC549B79020D}" srcOrd="3" destOrd="0" presId="urn:microsoft.com/office/officeart/2005/8/layout/vList2"/>
    <dgm:cxn modelId="{6D95B06A-1016-4047-B798-3E9713F3E94A}" type="presParOf" srcId="{7350E42A-FD85-4FBD-91C6-1F3C3E6BAFF5}" destId="{3ED5B591-CC4D-4E10-AD99-042046BB0D39}" srcOrd="4" destOrd="0" presId="urn:microsoft.com/office/officeart/2005/8/layout/vList2"/>
    <dgm:cxn modelId="{CBE08768-B21B-4A46-934F-46933E227796}" type="presParOf" srcId="{7350E42A-FD85-4FBD-91C6-1F3C3E6BAFF5}" destId="{D49961AC-CE47-4B7A-A2A7-731C64A55587}" srcOrd="5" destOrd="0" presId="urn:microsoft.com/office/officeart/2005/8/layout/vList2"/>
    <dgm:cxn modelId="{7164040B-44F1-4280-9D17-830254F11DE8}" type="presParOf" srcId="{7350E42A-FD85-4FBD-91C6-1F3C3E6BAFF5}" destId="{A0A3BD89-7573-439D-B9E0-3FB93A95D25B}" srcOrd="6" destOrd="0" presId="urn:microsoft.com/office/officeart/2005/8/layout/vList2"/>
    <dgm:cxn modelId="{6AA7FEC7-4F8E-4210-B166-26479B2B97D2}" type="presParOf" srcId="{7350E42A-FD85-4FBD-91C6-1F3C3E6BAFF5}" destId="{CC055DE0-7375-438F-B61A-CB5FA4A10D4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/>
            <a:t>A license plate distinguish a container with a unique serial  or ID number. It can include a barcode that itemizes attributes such as: 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dirty="0" smtClean="0"/>
            <a:t>Quantity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62B82061-52A3-4ED7-B941-A74AF3F7A183}">
      <dgm:prSet custT="1"/>
      <dgm:spPr/>
      <dgm:t>
        <a:bodyPr/>
        <a:lstStyle/>
        <a:p>
          <a:r>
            <a:rPr lang="en-US" dirty="0" smtClean="0"/>
            <a:t>Inventory status</a:t>
          </a:r>
          <a:endParaRPr lang="en-US" sz="1800" dirty="0"/>
        </a:p>
      </dgm:t>
    </dgm:pt>
    <dgm:pt modelId="{2F4AF552-F3D4-4EB6-9AEA-07A92FF31356}" type="parTrans" cxnId="{05FC834D-EBAE-440A-8628-B41C605BA07A}">
      <dgm:prSet/>
      <dgm:spPr/>
      <dgm:t>
        <a:bodyPr/>
        <a:lstStyle/>
        <a:p>
          <a:endParaRPr lang="en-US"/>
        </a:p>
      </dgm:t>
    </dgm:pt>
    <dgm:pt modelId="{FB905982-BF4E-4482-A1B2-AF488512BEE7}" type="sibTrans" cxnId="{05FC834D-EBAE-440A-8628-B41C605BA07A}">
      <dgm:prSet/>
      <dgm:spPr/>
      <dgm:t>
        <a:bodyPr/>
        <a:lstStyle/>
        <a:p>
          <a:endParaRPr lang="en-US"/>
        </a:p>
      </dgm:t>
    </dgm:pt>
    <dgm:pt modelId="{42CE3158-7676-4202-B8D6-7B6D7D562009}">
      <dgm:prSet custT="1"/>
      <dgm:spPr/>
      <dgm:t>
        <a:bodyPr/>
        <a:lstStyle/>
        <a:p>
          <a:r>
            <a:rPr lang="en-US" dirty="0" smtClean="0"/>
            <a:t>Location</a:t>
          </a:r>
          <a:endParaRPr lang="en-US" sz="1800" dirty="0"/>
        </a:p>
      </dgm:t>
    </dgm:pt>
    <dgm:pt modelId="{A5F44A7D-2646-473D-825B-A135E408151D}" type="parTrans" cxnId="{D39E24DF-B95A-488C-B609-FFD22EDDBCF4}">
      <dgm:prSet/>
      <dgm:spPr/>
      <dgm:t>
        <a:bodyPr/>
        <a:lstStyle/>
        <a:p>
          <a:endParaRPr lang="en-US"/>
        </a:p>
      </dgm:t>
    </dgm:pt>
    <dgm:pt modelId="{23E7F42E-F807-4E60-8A75-327D3D3F2F03}" type="sibTrans" cxnId="{D39E24DF-B95A-488C-B609-FFD22EDDBCF4}">
      <dgm:prSet/>
      <dgm:spPr/>
      <dgm:t>
        <a:bodyPr/>
        <a:lstStyle/>
        <a:p>
          <a:endParaRPr lang="en-US"/>
        </a:p>
      </dgm:t>
    </dgm:pt>
    <dgm:pt modelId="{B8E42B04-7DF4-4AD9-AF47-B5EDBF71A5FB}">
      <dgm:prSet custT="1"/>
      <dgm:spPr/>
      <dgm:t>
        <a:bodyPr/>
        <a:lstStyle/>
        <a:p>
          <a:r>
            <a:rPr lang="en-US" dirty="0" smtClean="0"/>
            <a:t>Lot number</a:t>
          </a:r>
          <a:endParaRPr lang="en-US" sz="1800" dirty="0"/>
        </a:p>
      </dgm:t>
    </dgm:pt>
    <dgm:pt modelId="{648542B0-75EE-4E44-BA19-C69FC2888075}" type="parTrans" cxnId="{7212426C-01CC-487B-BD7C-29306250E81D}">
      <dgm:prSet/>
      <dgm:spPr/>
      <dgm:t>
        <a:bodyPr/>
        <a:lstStyle/>
        <a:p>
          <a:endParaRPr lang="en-US"/>
        </a:p>
      </dgm:t>
    </dgm:pt>
    <dgm:pt modelId="{7B373C76-94B4-4FF2-9F56-071107D7B1C5}" type="sibTrans" cxnId="{7212426C-01CC-487B-BD7C-29306250E81D}">
      <dgm:prSet/>
      <dgm:spPr/>
      <dgm:t>
        <a:bodyPr/>
        <a:lstStyle/>
        <a:p>
          <a:endParaRPr lang="en-US"/>
        </a:p>
      </dgm:t>
    </dgm:pt>
    <dgm:pt modelId="{1740BE2B-DC31-4CB2-AE38-0F4B16450C24}">
      <dgm:prSet custT="1"/>
      <dgm:spPr/>
      <dgm:t>
        <a:bodyPr/>
        <a:lstStyle/>
        <a:p>
          <a:r>
            <a:rPr lang="en-US" dirty="0" smtClean="0"/>
            <a:t>Creation date</a:t>
          </a:r>
          <a:endParaRPr lang="en-US" sz="1800" dirty="0"/>
        </a:p>
      </dgm:t>
    </dgm:pt>
    <dgm:pt modelId="{95D373AA-4A7B-43B9-A09E-92436DC57E39}" type="parTrans" cxnId="{5E37A55C-5E43-46FF-9D71-834D257C6A60}">
      <dgm:prSet/>
      <dgm:spPr/>
      <dgm:t>
        <a:bodyPr/>
        <a:lstStyle/>
        <a:p>
          <a:endParaRPr lang="en-US"/>
        </a:p>
      </dgm:t>
    </dgm:pt>
    <dgm:pt modelId="{5CB06E1B-AA64-4BA3-BC63-30B7CDFB0B99}" type="sibTrans" cxnId="{5E37A55C-5E43-46FF-9D71-834D257C6A60}">
      <dgm:prSet/>
      <dgm:spPr/>
      <dgm:t>
        <a:bodyPr/>
        <a:lstStyle/>
        <a:p>
          <a:endParaRPr lang="en-US"/>
        </a:p>
      </dgm:t>
    </dgm:pt>
    <dgm:pt modelId="{5879BB7F-007E-4C2E-B76F-4469F990BC86}">
      <dgm:prSet custT="1"/>
      <dgm:spPr/>
      <dgm:t>
        <a:bodyPr/>
        <a:lstStyle/>
        <a:p>
          <a:r>
            <a:rPr lang="en-US" dirty="0" smtClean="0"/>
            <a:t>Change date</a:t>
          </a:r>
          <a:endParaRPr lang="en-US" sz="1800" dirty="0"/>
        </a:p>
      </dgm:t>
    </dgm:pt>
    <dgm:pt modelId="{946EBB95-22F7-4376-9B44-4ECDBD1234E7}" type="parTrans" cxnId="{8D8C247A-5AE6-44DA-84BB-F5BD47F270FC}">
      <dgm:prSet/>
      <dgm:spPr/>
      <dgm:t>
        <a:bodyPr/>
        <a:lstStyle/>
        <a:p>
          <a:endParaRPr lang="en-US"/>
        </a:p>
      </dgm:t>
    </dgm:pt>
    <dgm:pt modelId="{A13F7406-9B45-4CA8-9441-A226B9DE45D2}" type="sibTrans" cxnId="{8D8C247A-5AE6-44DA-84BB-F5BD47F270FC}">
      <dgm:prSet/>
      <dgm:spPr/>
      <dgm:t>
        <a:bodyPr/>
        <a:lstStyle/>
        <a:p>
          <a:endParaRPr lang="en-US"/>
        </a:p>
      </dgm:t>
    </dgm:pt>
    <dgm:pt modelId="{9CEA208C-07C3-475B-A867-F979AAB375B2}">
      <dgm:prSet custT="1"/>
      <dgm:spPr/>
      <dgm:t>
        <a:bodyPr/>
        <a:lstStyle/>
        <a:p>
          <a:r>
            <a:rPr lang="en-US" dirty="0" smtClean="0"/>
            <a:t>And more</a:t>
          </a:r>
          <a:endParaRPr lang="en-US" sz="1800" dirty="0"/>
        </a:p>
      </dgm:t>
    </dgm:pt>
    <dgm:pt modelId="{4C766244-2D66-4976-B37B-1CEA7D4E2E25}" type="parTrans" cxnId="{B595C214-3EFE-45CF-9C8F-2F54BCBB4E1F}">
      <dgm:prSet/>
      <dgm:spPr/>
      <dgm:t>
        <a:bodyPr/>
        <a:lstStyle/>
        <a:p>
          <a:endParaRPr lang="en-US"/>
        </a:p>
      </dgm:t>
    </dgm:pt>
    <dgm:pt modelId="{804EFD60-9788-446E-A8BD-25C4C33F1746}" type="sibTrans" cxnId="{B595C214-3EFE-45CF-9C8F-2F54BCBB4E1F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07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 custScaleY="939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A1FC3E-5683-4CB3-A668-33184789924E}" type="presOf" srcId="{B8E42B04-7DF4-4AD9-AF47-B5EDBF71A5FB}" destId="{E95B3B74-FA07-4EB8-B4A5-CFBF3435BF61}" srcOrd="0" destOrd="3" presId="urn:microsoft.com/office/officeart/2005/8/layout/list1"/>
    <dgm:cxn modelId="{250D5822-057F-437C-A6AB-B1056C740CC8}" type="presOf" srcId="{42CE3158-7676-4202-B8D6-7B6D7D562009}" destId="{E95B3B74-FA07-4EB8-B4A5-CFBF3435BF61}" srcOrd="0" destOrd="2" presId="urn:microsoft.com/office/officeart/2005/8/layout/list1"/>
    <dgm:cxn modelId="{5E37A55C-5E43-46FF-9D71-834D257C6A60}" srcId="{C1D661CD-946F-4873-9292-5B8087B49EFB}" destId="{1740BE2B-DC31-4CB2-AE38-0F4B16450C24}" srcOrd="4" destOrd="0" parTransId="{95D373AA-4A7B-43B9-A09E-92436DC57E39}" sibTransId="{5CB06E1B-AA64-4BA3-BC63-30B7CDFB0B99}"/>
    <dgm:cxn modelId="{05FC834D-EBAE-440A-8628-B41C605BA07A}" srcId="{C1D661CD-946F-4873-9292-5B8087B49EFB}" destId="{62B82061-52A3-4ED7-B941-A74AF3F7A183}" srcOrd="1" destOrd="0" parTransId="{2F4AF552-F3D4-4EB6-9AEA-07A92FF31356}" sibTransId="{FB905982-BF4E-4482-A1B2-AF488512BEE7}"/>
    <dgm:cxn modelId="{F465A324-4D5F-4402-ADFF-FB766FE8FCB9}" type="presOf" srcId="{B7AB0155-4CE4-4D2E-902E-C8BC25082725}" destId="{E95B3B74-FA07-4EB8-B4A5-CFBF3435BF61}" srcOrd="0" destOrd="0" presId="urn:microsoft.com/office/officeart/2005/8/layout/list1"/>
    <dgm:cxn modelId="{2DD59F35-6EA4-4C52-B99A-D8D82B7BD47E}" type="presOf" srcId="{9CEA208C-07C3-475B-A867-F979AAB375B2}" destId="{E95B3B74-FA07-4EB8-B4A5-CFBF3435BF61}" srcOrd="0" destOrd="6" presId="urn:microsoft.com/office/officeart/2005/8/layout/list1"/>
    <dgm:cxn modelId="{F34B0E5E-46DA-4F9F-9EFA-DD448034FD10}" type="presOf" srcId="{1740BE2B-DC31-4CB2-AE38-0F4B16450C24}" destId="{E95B3B74-FA07-4EB8-B4A5-CFBF3435BF61}" srcOrd="0" destOrd="4" presId="urn:microsoft.com/office/officeart/2005/8/layout/list1"/>
    <dgm:cxn modelId="{5745165F-F36F-4453-9C4B-E67EF9AC9B19}" type="presOf" srcId="{5879BB7F-007E-4C2E-B76F-4469F990BC86}" destId="{E95B3B74-FA07-4EB8-B4A5-CFBF3435BF61}" srcOrd="0" destOrd="5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B595C214-3EFE-45CF-9C8F-2F54BCBB4E1F}" srcId="{C1D661CD-946F-4873-9292-5B8087B49EFB}" destId="{9CEA208C-07C3-475B-A867-F979AAB375B2}" srcOrd="6" destOrd="0" parTransId="{4C766244-2D66-4976-B37B-1CEA7D4E2E25}" sibTransId="{804EFD60-9788-446E-A8BD-25C4C33F1746}"/>
    <dgm:cxn modelId="{C2B8EB6E-A2B4-49FC-A005-451F3BAEA34E}" type="presOf" srcId="{C1D661CD-946F-4873-9292-5B8087B49EFB}" destId="{ACAA11B6-823F-4084-BF2C-CD4AF7484A0B}" srcOrd="0" destOrd="0" presId="urn:microsoft.com/office/officeart/2005/8/layout/list1"/>
    <dgm:cxn modelId="{5B03688A-5852-431E-B562-7F4A19076A8A}" type="presOf" srcId="{C1D661CD-946F-4873-9292-5B8087B49EFB}" destId="{B3C4A46E-D1B0-412C-A0F0-4153F65971F5}" srcOrd="1" destOrd="0" presId="urn:microsoft.com/office/officeart/2005/8/layout/list1"/>
    <dgm:cxn modelId="{A2F7F814-F788-4CFC-BF85-05DB009C890D}" type="presOf" srcId="{62B82061-52A3-4ED7-B941-A74AF3F7A183}" destId="{E95B3B74-FA07-4EB8-B4A5-CFBF3435BF61}" srcOrd="0" destOrd="1" presId="urn:microsoft.com/office/officeart/2005/8/layout/list1"/>
    <dgm:cxn modelId="{3666D1B2-81A6-4F45-980E-8EE22C0334EF}" type="presOf" srcId="{9D3FB787-B82F-4D16-8BBA-824224787792}" destId="{6C9DAE18-A4F7-4BAB-AC44-68BB74B0A5D8}" srcOrd="0" destOrd="0" presId="urn:microsoft.com/office/officeart/2005/8/layout/list1"/>
    <dgm:cxn modelId="{7212426C-01CC-487B-BD7C-29306250E81D}" srcId="{C1D661CD-946F-4873-9292-5B8087B49EFB}" destId="{B8E42B04-7DF4-4AD9-AF47-B5EDBF71A5FB}" srcOrd="3" destOrd="0" parTransId="{648542B0-75EE-4E44-BA19-C69FC2888075}" sibTransId="{7B373C76-94B4-4FF2-9F56-071107D7B1C5}"/>
    <dgm:cxn modelId="{D39E24DF-B95A-488C-B609-FFD22EDDBCF4}" srcId="{C1D661CD-946F-4873-9292-5B8087B49EFB}" destId="{42CE3158-7676-4202-B8D6-7B6D7D562009}" srcOrd="2" destOrd="0" parTransId="{A5F44A7D-2646-473D-825B-A135E408151D}" sibTransId="{23E7F42E-F807-4E60-8A75-327D3D3F2F03}"/>
    <dgm:cxn modelId="{8D8C247A-5AE6-44DA-84BB-F5BD47F270FC}" srcId="{C1D661CD-946F-4873-9292-5B8087B49EFB}" destId="{5879BB7F-007E-4C2E-B76F-4469F990BC86}" srcOrd="5" destOrd="0" parTransId="{946EBB95-22F7-4376-9B44-4ECDBD1234E7}" sibTransId="{A13F7406-9B45-4CA8-9441-A226B9DE45D2}"/>
    <dgm:cxn modelId="{71359D37-69B2-4DD9-B4A4-974525612AE2}" type="presParOf" srcId="{6C9DAE18-A4F7-4BAB-AC44-68BB74B0A5D8}" destId="{AA41785A-B2E4-47FB-BFF8-16BB3178018A}" srcOrd="0" destOrd="0" presId="urn:microsoft.com/office/officeart/2005/8/layout/list1"/>
    <dgm:cxn modelId="{BAD54D34-C7BE-46E8-AF6E-2872C4906A27}" type="presParOf" srcId="{AA41785A-B2E4-47FB-BFF8-16BB3178018A}" destId="{ACAA11B6-823F-4084-BF2C-CD4AF7484A0B}" srcOrd="0" destOrd="0" presId="urn:microsoft.com/office/officeart/2005/8/layout/list1"/>
    <dgm:cxn modelId="{A4CBAEB7-6F2B-4C6D-8FA9-39BF50B8CE8E}" type="presParOf" srcId="{AA41785A-B2E4-47FB-BFF8-16BB3178018A}" destId="{B3C4A46E-D1B0-412C-A0F0-4153F65971F5}" srcOrd="1" destOrd="0" presId="urn:microsoft.com/office/officeart/2005/8/layout/list1"/>
    <dgm:cxn modelId="{51D534DE-4026-4D31-83C2-290BA9045A84}" type="presParOf" srcId="{6C9DAE18-A4F7-4BAB-AC44-68BB74B0A5D8}" destId="{EBA0D3BF-6B92-4584-AA78-6EDC0CA36069}" srcOrd="1" destOrd="0" presId="urn:microsoft.com/office/officeart/2005/8/layout/list1"/>
    <dgm:cxn modelId="{153C8109-DEF9-4FE0-91B5-8B24EB206135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A78A34-BB0C-4AC6-A07F-EE8EBAE0B499}" type="doc">
      <dgm:prSet loTypeId="urn:microsoft.com/office/officeart/2005/8/layout/chevron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E655677-17DF-400F-8E55-2FB9805D279E}">
      <dgm:prSet phldrT="[Text]" phldr="1"/>
      <dgm:spPr/>
      <dgm:t>
        <a:bodyPr/>
        <a:lstStyle/>
        <a:p>
          <a:endParaRPr lang="en-US" dirty="0"/>
        </a:p>
      </dgm:t>
    </dgm:pt>
    <dgm:pt modelId="{8212182B-9B79-466B-9389-7F4071819AB3}" type="parTrans" cxnId="{014BC643-53CB-4A3E-A61A-6B9027C42894}">
      <dgm:prSet/>
      <dgm:spPr/>
      <dgm:t>
        <a:bodyPr/>
        <a:lstStyle/>
        <a:p>
          <a:endParaRPr lang="en-US"/>
        </a:p>
      </dgm:t>
    </dgm:pt>
    <dgm:pt modelId="{4E565084-D89E-4B7F-B549-CA3EA30D6134}" type="sibTrans" cxnId="{014BC643-53CB-4A3E-A61A-6B9027C42894}">
      <dgm:prSet/>
      <dgm:spPr/>
      <dgm:t>
        <a:bodyPr/>
        <a:lstStyle/>
        <a:p>
          <a:endParaRPr lang="en-US"/>
        </a:p>
      </dgm:t>
    </dgm:pt>
    <dgm:pt modelId="{5146F187-3FB3-48BD-9674-63F73115253C}">
      <dgm:prSet phldrT="[Text]" phldr="1"/>
      <dgm:spPr/>
      <dgm:t>
        <a:bodyPr/>
        <a:lstStyle/>
        <a:p>
          <a:endParaRPr lang="en-US" dirty="0"/>
        </a:p>
      </dgm:t>
    </dgm:pt>
    <dgm:pt modelId="{DFEDEC6C-71FA-4EB2-A52C-0464F7702ED1}" type="parTrans" cxnId="{CF050E64-2515-4AD7-89D8-0818662CB1B2}">
      <dgm:prSet/>
      <dgm:spPr/>
      <dgm:t>
        <a:bodyPr/>
        <a:lstStyle/>
        <a:p>
          <a:endParaRPr lang="en-US"/>
        </a:p>
      </dgm:t>
    </dgm:pt>
    <dgm:pt modelId="{9C4FCACC-D80F-4DB9-9684-6F45BC0EE32A}" type="sibTrans" cxnId="{CF050E64-2515-4AD7-89D8-0818662CB1B2}">
      <dgm:prSet/>
      <dgm:spPr/>
      <dgm:t>
        <a:bodyPr/>
        <a:lstStyle/>
        <a:p>
          <a:endParaRPr lang="en-US"/>
        </a:p>
      </dgm:t>
    </dgm:pt>
    <dgm:pt modelId="{E7669316-B2E9-4EF6-9804-D8C8665CCD22}">
      <dgm:prSet phldrT="[Text]"/>
      <dgm:spPr/>
      <dgm:t>
        <a:bodyPr/>
        <a:lstStyle/>
        <a:p>
          <a:r>
            <a:rPr lang="en-US" dirty="0" smtClean="0"/>
            <a:t>A key indicator can be an inventory receipt that needs to be put away, a sales order that is ready for picking, or a replenishment of a location that has fallen below the minimum inventory level.   </a:t>
          </a:r>
          <a:endParaRPr lang="en-US" dirty="0"/>
        </a:p>
      </dgm:t>
    </dgm:pt>
    <dgm:pt modelId="{D1E67538-5F35-45E4-80CF-1B9820334090}" type="parTrans" cxnId="{29AC4242-8F7E-4E18-84C1-F2F13DA40321}">
      <dgm:prSet/>
      <dgm:spPr/>
      <dgm:t>
        <a:bodyPr/>
        <a:lstStyle/>
        <a:p>
          <a:endParaRPr lang="en-US"/>
        </a:p>
      </dgm:t>
    </dgm:pt>
    <dgm:pt modelId="{188532F7-B2A1-4798-8678-5CE06C5E0E56}" type="sibTrans" cxnId="{29AC4242-8F7E-4E18-84C1-F2F13DA40321}">
      <dgm:prSet/>
      <dgm:spPr/>
      <dgm:t>
        <a:bodyPr/>
        <a:lstStyle/>
        <a:p>
          <a:endParaRPr lang="en-US"/>
        </a:p>
      </dgm:t>
    </dgm:pt>
    <dgm:pt modelId="{1C684996-1428-4A3E-BB7F-CBF17163D9B3}">
      <dgm:prSet phldrT="[Text]" phldr="1"/>
      <dgm:spPr/>
      <dgm:t>
        <a:bodyPr/>
        <a:lstStyle/>
        <a:p>
          <a:endParaRPr lang="en-US" dirty="0"/>
        </a:p>
      </dgm:t>
    </dgm:pt>
    <dgm:pt modelId="{F59D492E-C6F4-447F-9326-A0451E44B0EC}" type="parTrans" cxnId="{9C8FED87-80D8-48FD-82A6-E0E108666D88}">
      <dgm:prSet/>
      <dgm:spPr/>
      <dgm:t>
        <a:bodyPr/>
        <a:lstStyle/>
        <a:p>
          <a:endParaRPr lang="en-US"/>
        </a:p>
      </dgm:t>
    </dgm:pt>
    <dgm:pt modelId="{4330505C-DEC7-4AD9-BF31-24593E173E58}" type="sibTrans" cxnId="{9C8FED87-80D8-48FD-82A6-E0E108666D88}">
      <dgm:prSet/>
      <dgm:spPr/>
      <dgm:t>
        <a:bodyPr/>
        <a:lstStyle/>
        <a:p>
          <a:endParaRPr lang="en-US"/>
        </a:p>
      </dgm:t>
    </dgm:pt>
    <dgm:pt modelId="{1332DAD8-290D-4ED6-823A-7049E45BA46F}">
      <dgm:prSet phldrT="[Text]"/>
      <dgm:spPr/>
      <dgm:t>
        <a:bodyPr/>
        <a:lstStyle/>
        <a:p>
          <a:r>
            <a:rPr lang="en-US" dirty="0" smtClean="0"/>
            <a:t>Once a warehouse job is created, it automatically appears on the warehouse workers mobile device.</a:t>
          </a:r>
          <a:endParaRPr lang="en-US" dirty="0"/>
        </a:p>
      </dgm:t>
    </dgm:pt>
    <dgm:pt modelId="{7C38176D-F060-4687-B8FB-1630A84A0F24}" type="parTrans" cxnId="{B94D51D1-3294-4F91-BBC3-7D322ADD4539}">
      <dgm:prSet/>
      <dgm:spPr/>
      <dgm:t>
        <a:bodyPr/>
        <a:lstStyle/>
        <a:p>
          <a:endParaRPr lang="en-US"/>
        </a:p>
      </dgm:t>
    </dgm:pt>
    <dgm:pt modelId="{9AA2D703-F0E8-4BED-A9CF-203384719A4A}" type="sibTrans" cxnId="{B94D51D1-3294-4F91-BBC3-7D322ADD4539}">
      <dgm:prSet/>
      <dgm:spPr/>
      <dgm:t>
        <a:bodyPr/>
        <a:lstStyle/>
        <a:p>
          <a:endParaRPr lang="en-US"/>
        </a:p>
      </dgm:t>
    </dgm:pt>
    <dgm:pt modelId="{9283F8F4-DFB5-43F0-80A1-8F56D325DBA5}">
      <dgm:prSet/>
      <dgm:spPr/>
      <dgm:t>
        <a:bodyPr/>
        <a:lstStyle/>
        <a:p>
          <a:endParaRPr lang="en-US" dirty="0"/>
        </a:p>
      </dgm:t>
    </dgm:pt>
    <dgm:pt modelId="{04C57CAF-5502-460D-B679-8975D8D5F02F}" type="parTrans" cxnId="{347EDC82-A721-430B-9687-4174A8150698}">
      <dgm:prSet/>
      <dgm:spPr/>
      <dgm:t>
        <a:bodyPr/>
        <a:lstStyle/>
        <a:p>
          <a:endParaRPr lang="en-US"/>
        </a:p>
      </dgm:t>
    </dgm:pt>
    <dgm:pt modelId="{6DAA7653-1027-4CE0-B9F5-45FF42C14787}" type="sibTrans" cxnId="{347EDC82-A721-430B-9687-4174A8150698}">
      <dgm:prSet/>
      <dgm:spPr/>
      <dgm:t>
        <a:bodyPr/>
        <a:lstStyle/>
        <a:p>
          <a:endParaRPr lang="en-US"/>
        </a:p>
      </dgm:t>
    </dgm:pt>
    <dgm:pt modelId="{FA538F8C-A4CF-4D58-8829-331280059909}">
      <dgm:prSet/>
      <dgm:spPr/>
      <dgm:t>
        <a:bodyPr/>
        <a:lstStyle/>
        <a:p>
          <a:endParaRPr lang="en-US" dirty="0"/>
        </a:p>
      </dgm:t>
    </dgm:pt>
    <dgm:pt modelId="{BA2A01E0-B584-44EF-8DA7-8257BF8A037F}" type="parTrans" cxnId="{B2A2E044-CD1E-4629-AC66-D4187FD5CCFC}">
      <dgm:prSet/>
      <dgm:spPr/>
      <dgm:t>
        <a:bodyPr/>
        <a:lstStyle/>
        <a:p>
          <a:endParaRPr lang="en-US"/>
        </a:p>
      </dgm:t>
    </dgm:pt>
    <dgm:pt modelId="{5A1BE126-6FF9-43C3-AA6E-75B6DBDA6F22}" type="sibTrans" cxnId="{B2A2E044-CD1E-4629-AC66-D4187FD5CCFC}">
      <dgm:prSet/>
      <dgm:spPr/>
      <dgm:t>
        <a:bodyPr/>
        <a:lstStyle/>
        <a:p>
          <a:endParaRPr lang="en-US"/>
        </a:p>
      </dgm:t>
    </dgm:pt>
    <dgm:pt modelId="{D586FA05-FBA7-42BF-AC48-3C646EEA47CE}">
      <dgm:prSet/>
      <dgm:spPr/>
      <dgm:t>
        <a:bodyPr/>
        <a:lstStyle/>
        <a:p>
          <a:r>
            <a:rPr lang="en-US" dirty="0" smtClean="0"/>
            <a:t>Following the direction of the warehouse job, the worker picks up inventory from the source location and moves it to the suggested destination location.  </a:t>
          </a:r>
          <a:endParaRPr lang="en-US" dirty="0"/>
        </a:p>
      </dgm:t>
    </dgm:pt>
    <dgm:pt modelId="{1179E635-B406-42FE-9A6D-76C29E8DE19F}" type="parTrans" cxnId="{7FEE8C76-6F69-4726-AD39-3983454FA7DC}">
      <dgm:prSet/>
      <dgm:spPr/>
      <dgm:t>
        <a:bodyPr/>
        <a:lstStyle/>
        <a:p>
          <a:endParaRPr lang="en-US"/>
        </a:p>
      </dgm:t>
    </dgm:pt>
    <dgm:pt modelId="{F09306A9-B635-4141-95C3-4BD40E1EEA2B}" type="sibTrans" cxnId="{7FEE8C76-6F69-4726-AD39-3983454FA7DC}">
      <dgm:prSet/>
      <dgm:spPr/>
      <dgm:t>
        <a:bodyPr/>
        <a:lstStyle/>
        <a:p>
          <a:endParaRPr lang="en-US"/>
        </a:p>
      </dgm:t>
    </dgm:pt>
    <dgm:pt modelId="{BD8DC30B-5C3A-487A-8674-43C4F1D2F8FE}">
      <dgm:prSet/>
      <dgm:spPr/>
      <dgm:t>
        <a:bodyPr/>
        <a:lstStyle/>
        <a:p>
          <a:r>
            <a:rPr lang="en-US" dirty="0" smtClean="0"/>
            <a:t>Once the movement is completed, the warehouse job automatically disappears from the device display and the worker moves onto the next open job.</a:t>
          </a:r>
          <a:endParaRPr lang="en-US" dirty="0"/>
        </a:p>
      </dgm:t>
    </dgm:pt>
    <dgm:pt modelId="{7B9B4D63-D9D2-4B0C-A3BD-9BAEDCAE56FA}" type="parTrans" cxnId="{0CDD1A33-36FB-4FCC-B4C4-E2EC1EBE1D66}">
      <dgm:prSet/>
      <dgm:spPr/>
      <dgm:t>
        <a:bodyPr/>
        <a:lstStyle/>
        <a:p>
          <a:endParaRPr lang="en-US"/>
        </a:p>
      </dgm:t>
    </dgm:pt>
    <dgm:pt modelId="{F2DFFD56-F952-4445-8296-47984F0BF6AB}" type="sibTrans" cxnId="{0CDD1A33-36FB-4FCC-B4C4-E2EC1EBE1D66}">
      <dgm:prSet/>
      <dgm:spPr/>
      <dgm:t>
        <a:bodyPr/>
        <a:lstStyle/>
        <a:p>
          <a:endParaRPr lang="en-US"/>
        </a:p>
      </dgm:t>
    </dgm:pt>
    <dgm:pt modelId="{D896F1B5-920A-4297-B54F-FE4ED5FAD5EC}">
      <dgm:prSet phldrT="[Text]"/>
      <dgm:spPr/>
      <dgm:t>
        <a:bodyPr/>
        <a:lstStyle/>
        <a:p>
          <a:r>
            <a:rPr lang="en-US" dirty="0" smtClean="0"/>
            <a:t>Reads key indicators within the host environment to create warehouse jobs.  </a:t>
          </a:r>
          <a:endParaRPr lang="en-US" dirty="0"/>
        </a:p>
      </dgm:t>
    </dgm:pt>
    <dgm:pt modelId="{316B148F-EBAA-4CB0-8787-F480AFE7B914}" type="sibTrans" cxnId="{F9C8B7D2-7927-498B-A6AE-EFBF8CE5330A}">
      <dgm:prSet/>
      <dgm:spPr/>
      <dgm:t>
        <a:bodyPr/>
        <a:lstStyle/>
        <a:p>
          <a:endParaRPr lang="en-US"/>
        </a:p>
      </dgm:t>
    </dgm:pt>
    <dgm:pt modelId="{EC644EAE-1388-4006-9D5E-81B2C22CFB07}" type="parTrans" cxnId="{F9C8B7D2-7927-498B-A6AE-EFBF8CE5330A}">
      <dgm:prSet/>
      <dgm:spPr/>
      <dgm:t>
        <a:bodyPr/>
        <a:lstStyle/>
        <a:p>
          <a:endParaRPr lang="en-US"/>
        </a:p>
      </dgm:t>
    </dgm:pt>
    <dgm:pt modelId="{BC26DA68-A837-44B7-97D9-9835F6D2501A}" type="pres">
      <dgm:prSet presAssocID="{AAA78A34-BB0C-4AC6-A07F-EE8EBAE0B4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044ADA-29BD-42F0-9953-7627F446C6FE}" type="pres">
      <dgm:prSet presAssocID="{2E655677-17DF-400F-8E55-2FB9805D279E}" presName="composite" presStyleCnt="0"/>
      <dgm:spPr/>
      <dgm:t>
        <a:bodyPr/>
        <a:lstStyle/>
        <a:p>
          <a:endParaRPr lang="en-US"/>
        </a:p>
      </dgm:t>
    </dgm:pt>
    <dgm:pt modelId="{8B94AFF1-D5A7-4BE1-A64E-C419AE037DD0}" type="pres">
      <dgm:prSet presAssocID="{2E655677-17DF-400F-8E55-2FB9805D279E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E39F2-1560-452C-9E50-C4CE7EE3070E}" type="pres">
      <dgm:prSet presAssocID="{2E655677-17DF-400F-8E55-2FB9805D279E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859FA6-88F9-4016-B544-551E80E8D5D6}" type="pres">
      <dgm:prSet presAssocID="{4E565084-D89E-4B7F-B549-CA3EA30D6134}" presName="sp" presStyleCnt="0"/>
      <dgm:spPr/>
      <dgm:t>
        <a:bodyPr/>
        <a:lstStyle/>
        <a:p>
          <a:endParaRPr lang="en-US"/>
        </a:p>
      </dgm:t>
    </dgm:pt>
    <dgm:pt modelId="{F648841F-75DB-451C-9406-25AF2018765E}" type="pres">
      <dgm:prSet presAssocID="{5146F187-3FB3-48BD-9674-63F73115253C}" presName="composite" presStyleCnt="0"/>
      <dgm:spPr/>
      <dgm:t>
        <a:bodyPr/>
        <a:lstStyle/>
        <a:p>
          <a:endParaRPr lang="en-US"/>
        </a:p>
      </dgm:t>
    </dgm:pt>
    <dgm:pt modelId="{82D274DA-3151-403D-AB6D-777AA318AC0D}" type="pres">
      <dgm:prSet presAssocID="{5146F187-3FB3-48BD-9674-63F73115253C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DE77F-73F9-467D-9CC1-908AFBDF573C}" type="pres">
      <dgm:prSet presAssocID="{5146F187-3FB3-48BD-9674-63F73115253C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9A231E-C592-4414-833A-50376F6E1C8A}" type="pres">
      <dgm:prSet presAssocID="{9C4FCACC-D80F-4DB9-9684-6F45BC0EE32A}" presName="sp" presStyleCnt="0"/>
      <dgm:spPr/>
      <dgm:t>
        <a:bodyPr/>
        <a:lstStyle/>
        <a:p>
          <a:endParaRPr lang="en-US"/>
        </a:p>
      </dgm:t>
    </dgm:pt>
    <dgm:pt modelId="{053B6ECB-FEFB-4515-A169-FFFA0E3AB968}" type="pres">
      <dgm:prSet presAssocID="{1C684996-1428-4A3E-BB7F-CBF17163D9B3}" presName="composite" presStyleCnt="0"/>
      <dgm:spPr/>
      <dgm:t>
        <a:bodyPr/>
        <a:lstStyle/>
        <a:p>
          <a:endParaRPr lang="en-US"/>
        </a:p>
      </dgm:t>
    </dgm:pt>
    <dgm:pt modelId="{10EEC55E-45CB-4BB1-827A-1F42471F93F3}" type="pres">
      <dgm:prSet presAssocID="{1C684996-1428-4A3E-BB7F-CBF17163D9B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64393-82F9-4769-9504-C30EF3B8EB83}" type="pres">
      <dgm:prSet presAssocID="{1C684996-1428-4A3E-BB7F-CBF17163D9B3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7ABCD-A773-41B5-B49F-A9F2668BD9EC}" type="pres">
      <dgm:prSet presAssocID="{4330505C-DEC7-4AD9-BF31-24593E173E58}" presName="sp" presStyleCnt="0"/>
      <dgm:spPr/>
      <dgm:t>
        <a:bodyPr/>
        <a:lstStyle/>
        <a:p>
          <a:endParaRPr lang="en-US"/>
        </a:p>
      </dgm:t>
    </dgm:pt>
    <dgm:pt modelId="{8ED4528A-E683-425C-AA8A-3F5C67B3B7DC}" type="pres">
      <dgm:prSet presAssocID="{9283F8F4-DFB5-43F0-80A1-8F56D325DBA5}" presName="composite" presStyleCnt="0"/>
      <dgm:spPr/>
      <dgm:t>
        <a:bodyPr/>
        <a:lstStyle/>
        <a:p>
          <a:endParaRPr lang="en-US"/>
        </a:p>
      </dgm:t>
    </dgm:pt>
    <dgm:pt modelId="{DC1CEF99-391A-48E6-9DF8-9AEE18966D63}" type="pres">
      <dgm:prSet presAssocID="{9283F8F4-DFB5-43F0-80A1-8F56D325DBA5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33464-6A8F-4961-BB12-7AA4F2B7641C}" type="pres">
      <dgm:prSet presAssocID="{9283F8F4-DFB5-43F0-80A1-8F56D325DBA5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213EB-217A-4BAB-9FC1-3F66D240696E}" type="pres">
      <dgm:prSet presAssocID="{6DAA7653-1027-4CE0-B9F5-45FF42C14787}" presName="sp" presStyleCnt="0"/>
      <dgm:spPr/>
      <dgm:t>
        <a:bodyPr/>
        <a:lstStyle/>
        <a:p>
          <a:endParaRPr lang="en-US"/>
        </a:p>
      </dgm:t>
    </dgm:pt>
    <dgm:pt modelId="{48BE33DC-D972-4251-AE1D-590E7397949E}" type="pres">
      <dgm:prSet presAssocID="{FA538F8C-A4CF-4D58-8829-331280059909}" presName="composite" presStyleCnt="0"/>
      <dgm:spPr/>
      <dgm:t>
        <a:bodyPr/>
        <a:lstStyle/>
        <a:p>
          <a:endParaRPr lang="en-US"/>
        </a:p>
      </dgm:t>
    </dgm:pt>
    <dgm:pt modelId="{1283D331-1FD0-40E9-AA12-1672CBE3272D}" type="pres">
      <dgm:prSet presAssocID="{FA538F8C-A4CF-4D58-8829-331280059909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F90FB-9D71-4FAD-BFEF-916E6EC2BBD1}" type="pres">
      <dgm:prSet presAssocID="{FA538F8C-A4CF-4D58-8829-331280059909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A2E044-CD1E-4629-AC66-D4187FD5CCFC}" srcId="{AAA78A34-BB0C-4AC6-A07F-EE8EBAE0B499}" destId="{FA538F8C-A4CF-4D58-8829-331280059909}" srcOrd="4" destOrd="0" parTransId="{BA2A01E0-B584-44EF-8DA7-8257BF8A037F}" sibTransId="{5A1BE126-6FF9-43C3-AA6E-75B6DBDA6F22}"/>
    <dgm:cxn modelId="{014BC643-53CB-4A3E-A61A-6B9027C42894}" srcId="{AAA78A34-BB0C-4AC6-A07F-EE8EBAE0B499}" destId="{2E655677-17DF-400F-8E55-2FB9805D279E}" srcOrd="0" destOrd="0" parTransId="{8212182B-9B79-466B-9389-7F4071819AB3}" sibTransId="{4E565084-D89E-4B7F-B549-CA3EA30D6134}"/>
    <dgm:cxn modelId="{A9B2CD43-828E-4019-A228-C909A038FB41}" type="presOf" srcId="{E7669316-B2E9-4EF6-9804-D8C8665CCD22}" destId="{04EDE77F-73F9-467D-9CC1-908AFBDF573C}" srcOrd="0" destOrd="0" presId="urn:microsoft.com/office/officeart/2005/8/layout/chevron2"/>
    <dgm:cxn modelId="{0A822446-1057-4BC4-9C6A-5DBE29682662}" type="presOf" srcId="{D586FA05-FBA7-42BF-AC48-3C646EEA47CE}" destId="{65C33464-6A8F-4961-BB12-7AA4F2B7641C}" srcOrd="0" destOrd="0" presId="urn:microsoft.com/office/officeart/2005/8/layout/chevron2"/>
    <dgm:cxn modelId="{51CAD28E-32BF-474D-B46A-04215BA56DE8}" type="presOf" srcId="{9283F8F4-DFB5-43F0-80A1-8F56D325DBA5}" destId="{DC1CEF99-391A-48E6-9DF8-9AEE18966D63}" srcOrd="0" destOrd="0" presId="urn:microsoft.com/office/officeart/2005/8/layout/chevron2"/>
    <dgm:cxn modelId="{0CDD1A33-36FB-4FCC-B4C4-E2EC1EBE1D66}" srcId="{FA538F8C-A4CF-4D58-8829-331280059909}" destId="{BD8DC30B-5C3A-487A-8674-43C4F1D2F8FE}" srcOrd="0" destOrd="0" parTransId="{7B9B4D63-D9D2-4B0C-A3BD-9BAEDCAE56FA}" sibTransId="{F2DFFD56-F952-4445-8296-47984F0BF6AB}"/>
    <dgm:cxn modelId="{B0DC8422-D777-409B-839B-373A7AB14076}" type="presOf" srcId="{AAA78A34-BB0C-4AC6-A07F-EE8EBAE0B499}" destId="{BC26DA68-A837-44B7-97D9-9835F6D2501A}" srcOrd="0" destOrd="0" presId="urn:microsoft.com/office/officeart/2005/8/layout/chevron2"/>
    <dgm:cxn modelId="{9C8FED87-80D8-48FD-82A6-E0E108666D88}" srcId="{AAA78A34-BB0C-4AC6-A07F-EE8EBAE0B499}" destId="{1C684996-1428-4A3E-BB7F-CBF17163D9B3}" srcOrd="2" destOrd="0" parTransId="{F59D492E-C6F4-447F-9326-A0451E44B0EC}" sibTransId="{4330505C-DEC7-4AD9-BF31-24593E173E58}"/>
    <dgm:cxn modelId="{4E80DA37-C041-4E2F-B908-70E581DEC495}" type="presOf" srcId="{1332DAD8-290D-4ED6-823A-7049E45BA46F}" destId="{75A64393-82F9-4769-9504-C30EF3B8EB83}" srcOrd="0" destOrd="0" presId="urn:microsoft.com/office/officeart/2005/8/layout/chevron2"/>
    <dgm:cxn modelId="{41EFD610-8A01-41BF-A629-008F99CDE98E}" type="presOf" srcId="{FA538F8C-A4CF-4D58-8829-331280059909}" destId="{1283D331-1FD0-40E9-AA12-1672CBE3272D}" srcOrd="0" destOrd="0" presId="urn:microsoft.com/office/officeart/2005/8/layout/chevron2"/>
    <dgm:cxn modelId="{BAA55FE4-13D9-418D-91B3-64C53F6ED667}" type="presOf" srcId="{2E655677-17DF-400F-8E55-2FB9805D279E}" destId="{8B94AFF1-D5A7-4BE1-A64E-C419AE037DD0}" srcOrd="0" destOrd="0" presId="urn:microsoft.com/office/officeart/2005/8/layout/chevron2"/>
    <dgm:cxn modelId="{CF050E64-2515-4AD7-89D8-0818662CB1B2}" srcId="{AAA78A34-BB0C-4AC6-A07F-EE8EBAE0B499}" destId="{5146F187-3FB3-48BD-9674-63F73115253C}" srcOrd="1" destOrd="0" parTransId="{DFEDEC6C-71FA-4EB2-A52C-0464F7702ED1}" sibTransId="{9C4FCACC-D80F-4DB9-9684-6F45BC0EE32A}"/>
    <dgm:cxn modelId="{F9C8B7D2-7927-498B-A6AE-EFBF8CE5330A}" srcId="{2E655677-17DF-400F-8E55-2FB9805D279E}" destId="{D896F1B5-920A-4297-B54F-FE4ED5FAD5EC}" srcOrd="0" destOrd="0" parTransId="{EC644EAE-1388-4006-9D5E-81B2C22CFB07}" sibTransId="{316B148F-EBAA-4CB0-8787-F480AFE7B914}"/>
    <dgm:cxn modelId="{3838AB4F-4C18-4238-96C8-454E1CFE8E2A}" type="presOf" srcId="{5146F187-3FB3-48BD-9674-63F73115253C}" destId="{82D274DA-3151-403D-AB6D-777AA318AC0D}" srcOrd="0" destOrd="0" presId="urn:microsoft.com/office/officeart/2005/8/layout/chevron2"/>
    <dgm:cxn modelId="{7FEE8C76-6F69-4726-AD39-3983454FA7DC}" srcId="{9283F8F4-DFB5-43F0-80A1-8F56D325DBA5}" destId="{D586FA05-FBA7-42BF-AC48-3C646EEA47CE}" srcOrd="0" destOrd="0" parTransId="{1179E635-B406-42FE-9A6D-76C29E8DE19F}" sibTransId="{F09306A9-B635-4141-95C3-4BD40E1EEA2B}"/>
    <dgm:cxn modelId="{15C537D4-23FA-4D2C-9801-59EEC7F09BA8}" type="presOf" srcId="{D896F1B5-920A-4297-B54F-FE4ED5FAD5EC}" destId="{D48E39F2-1560-452C-9E50-C4CE7EE3070E}" srcOrd="0" destOrd="0" presId="urn:microsoft.com/office/officeart/2005/8/layout/chevron2"/>
    <dgm:cxn modelId="{347EDC82-A721-430B-9687-4174A8150698}" srcId="{AAA78A34-BB0C-4AC6-A07F-EE8EBAE0B499}" destId="{9283F8F4-DFB5-43F0-80A1-8F56D325DBA5}" srcOrd="3" destOrd="0" parTransId="{04C57CAF-5502-460D-B679-8975D8D5F02F}" sibTransId="{6DAA7653-1027-4CE0-B9F5-45FF42C14787}"/>
    <dgm:cxn modelId="{5B07708F-4280-4691-A78B-D237F90AF5B1}" type="presOf" srcId="{1C684996-1428-4A3E-BB7F-CBF17163D9B3}" destId="{10EEC55E-45CB-4BB1-827A-1F42471F93F3}" srcOrd="0" destOrd="0" presId="urn:microsoft.com/office/officeart/2005/8/layout/chevron2"/>
    <dgm:cxn modelId="{29AC4242-8F7E-4E18-84C1-F2F13DA40321}" srcId="{5146F187-3FB3-48BD-9674-63F73115253C}" destId="{E7669316-B2E9-4EF6-9804-D8C8665CCD22}" srcOrd="0" destOrd="0" parTransId="{D1E67538-5F35-45E4-80CF-1B9820334090}" sibTransId="{188532F7-B2A1-4798-8678-5CE06C5E0E56}"/>
    <dgm:cxn modelId="{B94D51D1-3294-4F91-BBC3-7D322ADD4539}" srcId="{1C684996-1428-4A3E-BB7F-CBF17163D9B3}" destId="{1332DAD8-290D-4ED6-823A-7049E45BA46F}" srcOrd="0" destOrd="0" parTransId="{7C38176D-F060-4687-B8FB-1630A84A0F24}" sibTransId="{9AA2D703-F0E8-4BED-A9CF-203384719A4A}"/>
    <dgm:cxn modelId="{F6C2BA0D-F17B-474B-9BA4-7A2C5879E502}" type="presOf" srcId="{BD8DC30B-5C3A-487A-8674-43C4F1D2F8FE}" destId="{975F90FB-9D71-4FAD-BFEF-916E6EC2BBD1}" srcOrd="0" destOrd="0" presId="urn:microsoft.com/office/officeart/2005/8/layout/chevron2"/>
    <dgm:cxn modelId="{3C258AEE-45DC-45CD-B3C2-908B370132D5}" type="presParOf" srcId="{BC26DA68-A837-44B7-97D9-9835F6D2501A}" destId="{12044ADA-29BD-42F0-9953-7627F446C6FE}" srcOrd="0" destOrd="0" presId="urn:microsoft.com/office/officeart/2005/8/layout/chevron2"/>
    <dgm:cxn modelId="{74D6133D-98BF-4DCE-856A-7374BBE2BC72}" type="presParOf" srcId="{12044ADA-29BD-42F0-9953-7627F446C6FE}" destId="{8B94AFF1-D5A7-4BE1-A64E-C419AE037DD0}" srcOrd="0" destOrd="0" presId="urn:microsoft.com/office/officeart/2005/8/layout/chevron2"/>
    <dgm:cxn modelId="{A74C9244-BA1C-4F9A-B70E-38246A6C9B44}" type="presParOf" srcId="{12044ADA-29BD-42F0-9953-7627F446C6FE}" destId="{D48E39F2-1560-452C-9E50-C4CE7EE3070E}" srcOrd="1" destOrd="0" presId="urn:microsoft.com/office/officeart/2005/8/layout/chevron2"/>
    <dgm:cxn modelId="{D5C090BC-B6CE-4FFB-BEB9-E2E73D43788A}" type="presParOf" srcId="{BC26DA68-A837-44B7-97D9-9835F6D2501A}" destId="{18859FA6-88F9-4016-B544-551E80E8D5D6}" srcOrd="1" destOrd="0" presId="urn:microsoft.com/office/officeart/2005/8/layout/chevron2"/>
    <dgm:cxn modelId="{83FA9D0D-906E-4FDA-BEDC-20B2B6F2BC72}" type="presParOf" srcId="{BC26DA68-A837-44B7-97D9-9835F6D2501A}" destId="{F648841F-75DB-451C-9406-25AF2018765E}" srcOrd="2" destOrd="0" presId="urn:microsoft.com/office/officeart/2005/8/layout/chevron2"/>
    <dgm:cxn modelId="{C17DD573-6799-44A4-93AB-352ECA1DDDA6}" type="presParOf" srcId="{F648841F-75DB-451C-9406-25AF2018765E}" destId="{82D274DA-3151-403D-AB6D-777AA318AC0D}" srcOrd="0" destOrd="0" presId="urn:microsoft.com/office/officeart/2005/8/layout/chevron2"/>
    <dgm:cxn modelId="{7EC76B23-1CD9-4009-BAB6-22549EA5C240}" type="presParOf" srcId="{F648841F-75DB-451C-9406-25AF2018765E}" destId="{04EDE77F-73F9-467D-9CC1-908AFBDF573C}" srcOrd="1" destOrd="0" presId="urn:microsoft.com/office/officeart/2005/8/layout/chevron2"/>
    <dgm:cxn modelId="{DCFFB2E4-8AEB-485E-86E1-81CE0F6B7A5C}" type="presParOf" srcId="{BC26DA68-A837-44B7-97D9-9835F6D2501A}" destId="{559A231E-C592-4414-833A-50376F6E1C8A}" srcOrd="3" destOrd="0" presId="urn:microsoft.com/office/officeart/2005/8/layout/chevron2"/>
    <dgm:cxn modelId="{9331597D-47E2-455C-8988-831E7FB4716C}" type="presParOf" srcId="{BC26DA68-A837-44B7-97D9-9835F6D2501A}" destId="{053B6ECB-FEFB-4515-A169-FFFA0E3AB968}" srcOrd="4" destOrd="0" presId="urn:microsoft.com/office/officeart/2005/8/layout/chevron2"/>
    <dgm:cxn modelId="{E3369610-4CCF-4F3D-A453-4B2D4A97A527}" type="presParOf" srcId="{053B6ECB-FEFB-4515-A169-FFFA0E3AB968}" destId="{10EEC55E-45CB-4BB1-827A-1F42471F93F3}" srcOrd="0" destOrd="0" presId="urn:microsoft.com/office/officeart/2005/8/layout/chevron2"/>
    <dgm:cxn modelId="{AE8BAC4D-8386-4E40-9A44-4AFD29B5D503}" type="presParOf" srcId="{053B6ECB-FEFB-4515-A169-FFFA0E3AB968}" destId="{75A64393-82F9-4769-9504-C30EF3B8EB83}" srcOrd="1" destOrd="0" presId="urn:microsoft.com/office/officeart/2005/8/layout/chevron2"/>
    <dgm:cxn modelId="{05F980E1-26A8-4933-B527-12BF418BEB71}" type="presParOf" srcId="{BC26DA68-A837-44B7-97D9-9835F6D2501A}" destId="{2387ABCD-A773-41B5-B49F-A9F2668BD9EC}" srcOrd="5" destOrd="0" presId="urn:microsoft.com/office/officeart/2005/8/layout/chevron2"/>
    <dgm:cxn modelId="{71BC8ECB-F7FB-43A8-A2C6-F30F0D899992}" type="presParOf" srcId="{BC26DA68-A837-44B7-97D9-9835F6D2501A}" destId="{8ED4528A-E683-425C-AA8A-3F5C67B3B7DC}" srcOrd="6" destOrd="0" presId="urn:microsoft.com/office/officeart/2005/8/layout/chevron2"/>
    <dgm:cxn modelId="{F071403B-9275-4915-ACAA-F3D19E43ABCE}" type="presParOf" srcId="{8ED4528A-E683-425C-AA8A-3F5C67B3B7DC}" destId="{DC1CEF99-391A-48E6-9DF8-9AEE18966D63}" srcOrd="0" destOrd="0" presId="urn:microsoft.com/office/officeart/2005/8/layout/chevron2"/>
    <dgm:cxn modelId="{B7013D77-18A2-461D-85E9-E8B5721A4E7B}" type="presParOf" srcId="{8ED4528A-E683-425C-AA8A-3F5C67B3B7DC}" destId="{65C33464-6A8F-4961-BB12-7AA4F2B7641C}" srcOrd="1" destOrd="0" presId="urn:microsoft.com/office/officeart/2005/8/layout/chevron2"/>
    <dgm:cxn modelId="{2E5BB6F2-17D1-4228-A381-025B5E0240BF}" type="presParOf" srcId="{BC26DA68-A837-44B7-97D9-9835F6D2501A}" destId="{899213EB-217A-4BAB-9FC1-3F66D240696E}" srcOrd="7" destOrd="0" presId="urn:microsoft.com/office/officeart/2005/8/layout/chevron2"/>
    <dgm:cxn modelId="{59B2EFA4-B860-4E24-A9FD-3E251037F6C9}" type="presParOf" srcId="{BC26DA68-A837-44B7-97D9-9835F6D2501A}" destId="{48BE33DC-D972-4251-AE1D-590E7397949E}" srcOrd="8" destOrd="0" presId="urn:microsoft.com/office/officeart/2005/8/layout/chevron2"/>
    <dgm:cxn modelId="{6E2F086F-6EAA-402F-967C-131FA3E0B901}" type="presParOf" srcId="{48BE33DC-D972-4251-AE1D-590E7397949E}" destId="{1283D331-1FD0-40E9-AA12-1672CBE3272D}" srcOrd="0" destOrd="0" presId="urn:microsoft.com/office/officeart/2005/8/layout/chevron2"/>
    <dgm:cxn modelId="{6DFF96BC-94D2-4220-81F5-8CB800DF058A}" type="presParOf" srcId="{48BE33DC-D972-4251-AE1D-590E7397949E}" destId="{975F90FB-9D71-4FAD-BFEF-916E6EC2BBD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50118-FBCB-4E42-B9BF-FC92386A51A6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0873252-6027-4C05-A38E-093B27E6F13C}">
      <dgm:prSet phldrT="[Text]"/>
      <dgm:spPr/>
      <dgm:t>
        <a:bodyPr/>
        <a:lstStyle/>
        <a:p>
          <a:r>
            <a:rPr lang="en-US" b="1" dirty="0" smtClean="0"/>
            <a:t>Established in 1983</a:t>
          </a:r>
          <a:endParaRPr lang="en-US" b="1" dirty="0"/>
        </a:p>
      </dgm:t>
    </dgm:pt>
    <dgm:pt modelId="{6294F08D-5228-4D59-B6C6-B5FFA88D2B9B}" type="parTrans" cxnId="{5BFFE794-EFE5-4A10-B396-7487A334F669}">
      <dgm:prSet/>
      <dgm:spPr/>
      <dgm:t>
        <a:bodyPr/>
        <a:lstStyle/>
        <a:p>
          <a:endParaRPr lang="en-US"/>
        </a:p>
      </dgm:t>
    </dgm:pt>
    <dgm:pt modelId="{7970DF65-28C8-42CB-B34B-138C489FE913}" type="sibTrans" cxnId="{5BFFE794-EFE5-4A10-B396-7487A334F669}">
      <dgm:prSet/>
      <dgm:spPr/>
      <dgm:t>
        <a:bodyPr/>
        <a:lstStyle/>
        <a:p>
          <a:endParaRPr lang="en-US"/>
        </a:p>
      </dgm:t>
    </dgm:pt>
    <dgm:pt modelId="{080CD398-C19D-4FF7-A008-A2A6FAE1F8BD}">
      <dgm:prSet phldrT="[Text]"/>
      <dgm:spPr/>
      <dgm:t>
        <a:bodyPr/>
        <a:lstStyle/>
        <a:p>
          <a:r>
            <a:rPr lang="en-US" b="1" dirty="0" smtClean="0"/>
            <a:t>Oracle-Validated Integration</a:t>
          </a:r>
          <a:endParaRPr lang="en-US" b="1" dirty="0"/>
        </a:p>
      </dgm:t>
    </dgm:pt>
    <dgm:pt modelId="{DB47B5F8-6D51-4EFF-8D63-A4D6B14930E4}" type="parTrans" cxnId="{C0C73C88-4C4F-4B6A-A65E-F09FA9EF218A}">
      <dgm:prSet/>
      <dgm:spPr/>
      <dgm:t>
        <a:bodyPr/>
        <a:lstStyle/>
        <a:p>
          <a:endParaRPr lang="en-US"/>
        </a:p>
      </dgm:t>
    </dgm:pt>
    <dgm:pt modelId="{B5267988-B3EF-4E5A-81A9-5598A87CB6EE}" type="sibTrans" cxnId="{C0C73C88-4C4F-4B6A-A65E-F09FA9EF218A}">
      <dgm:prSet/>
      <dgm:spPr/>
      <dgm:t>
        <a:bodyPr/>
        <a:lstStyle/>
        <a:p>
          <a:endParaRPr lang="en-US"/>
        </a:p>
      </dgm:t>
    </dgm:pt>
    <dgm:pt modelId="{59334855-BA38-4867-B418-97ADCF3F6199}">
      <dgm:prSet phldrT="[Text]"/>
      <dgm:spPr/>
      <dgm:t>
        <a:bodyPr/>
        <a:lstStyle/>
        <a:p>
          <a:r>
            <a:rPr lang="en-US" b="1" dirty="0" smtClean="0"/>
            <a:t>Global Reach</a:t>
          </a:r>
          <a:endParaRPr lang="en-US" b="1" dirty="0"/>
        </a:p>
      </dgm:t>
    </dgm:pt>
    <dgm:pt modelId="{2B4D53CF-4E4A-4C92-91D2-479A16CC765F}" type="parTrans" cxnId="{32234CE1-65E7-4DC8-A0EF-964755AADE1C}">
      <dgm:prSet/>
      <dgm:spPr/>
      <dgm:t>
        <a:bodyPr/>
        <a:lstStyle/>
        <a:p>
          <a:endParaRPr lang="en-US"/>
        </a:p>
      </dgm:t>
    </dgm:pt>
    <dgm:pt modelId="{B28823CF-3BE3-498A-BEF5-B25A92B89093}" type="sibTrans" cxnId="{32234CE1-65E7-4DC8-A0EF-964755AADE1C}">
      <dgm:prSet/>
      <dgm:spPr/>
      <dgm:t>
        <a:bodyPr/>
        <a:lstStyle/>
        <a:p>
          <a:endParaRPr lang="en-US"/>
        </a:p>
      </dgm:t>
    </dgm:pt>
    <dgm:pt modelId="{D5A94A5D-D7CC-410E-A9AF-87B667D482EC}">
      <dgm:prSet/>
      <dgm:spPr/>
      <dgm:t>
        <a:bodyPr/>
        <a:lstStyle/>
        <a:p>
          <a:r>
            <a:rPr lang="en-US" dirty="0" smtClean="0"/>
            <a:t>Oracle E-Business Suite 11i</a:t>
          </a:r>
          <a:endParaRPr lang="en-US" dirty="0"/>
        </a:p>
      </dgm:t>
    </dgm:pt>
    <dgm:pt modelId="{9636ED7A-B76C-48FE-956A-731D50FA3C40}" type="parTrans" cxnId="{D0CEF790-7840-4B67-9ED0-AF5A546E1330}">
      <dgm:prSet/>
      <dgm:spPr/>
      <dgm:t>
        <a:bodyPr/>
        <a:lstStyle/>
        <a:p>
          <a:endParaRPr lang="en-US"/>
        </a:p>
      </dgm:t>
    </dgm:pt>
    <dgm:pt modelId="{8DCC0918-6238-4BA8-A7F5-3DF922D8A494}" type="sibTrans" cxnId="{D0CEF790-7840-4B67-9ED0-AF5A546E1330}">
      <dgm:prSet/>
      <dgm:spPr/>
      <dgm:t>
        <a:bodyPr/>
        <a:lstStyle/>
        <a:p>
          <a:endParaRPr lang="en-US"/>
        </a:p>
      </dgm:t>
    </dgm:pt>
    <dgm:pt modelId="{07FAB1CE-7742-45E3-9DA2-5006514C8194}">
      <dgm:prSet/>
      <dgm:spPr/>
      <dgm:t>
        <a:bodyPr/>
        <a:lstStyle/>
        <a:p>
          <a:r>
            <a:rPr lang="en-US" dirty="0" smtClean="0"/>
            <a:t>2,800 worldwide installations</a:t>
          </a:r>
          <a:endParaRPr lang="en-US" dirty="0"/>
        </a:p>
      </dgm:t>
    </dgm:pt>
    <dgm:pt modelId="{B4E03CED-4110-45A9-8429-C72735B42FBB}" type="parTrans" cxnId="{DA491CB9-3649-4033-A56E-8E06426E8AE5}">
      <dgm:prSet/>
      <dgm:spPr/>
      <dgm:t>
        <a:bodyPr/>
        <a:lstStyle/>
        <a:p>
          <a:endParaRPr lang="en-US"/>
        </a:p>
      </dgm:t>
    </dgm:pt>
    <dgm:pt modelId="{795C9024-C001-4817-B5A0-FB4CABF90291}" type="sibTrans" cxnId="{DA491CB9-3649-4033-A56E-8E06426E8AE5}">
      <dgm:prSet/>
      <dgm:spPr/>
      <dgm:t>
        <a:bodyPr/>
        <a:lstStyle/>
        <a:p>
          <a:endParaRPr lang="en-US"/>
        </a:p>
      </dgm:t>
    </dgm:pt>
    <dgm:pt modelId="{CBA4D130-C96C-45FC-B56A-9D043768FFAB}">
      <dgm:prSet/>
      <dgm:spPr/>
      <dgm:t>
        <a:bodyPr/>
        <a:lstStyle/>
        <a:p>
          <a:r>
            <a:rPr lang="en-US" dirty="0" smtClean="0"/>
            <a:t>140 partners worldwide</a:t>
          </a:r>
          <a:endParaRPr lang="en-US" dirty="0"/>
        </a:p>
      </dgm:t>
    </dgm:pt>
    <dgm:pt modelId="{2AF5E91B-2BCC-4D0E-A193-47A2C708ED17}" type="parTrans" cxnId="{E7BA7C78-7D53-4454-99DF-8C95F21B4CA0}">
      <dgm:prSet/>
      <dgm:spPr/>
      <dgm:t>
        <a:bodyPr/>
        <a:lstStyle/>
        <a:p>
          <a:endParaRPr lang="en-US"/>
        </a:p>
      </dgm:t>
    </dgm:pt>
    <dgm:pt modelId="{9052A3DC-FDFA-46BE-B78C-D08C93ABA936}" type="sibTrans" cxnId="{E7BA7C78-7D53-4454-99DF-8C95F21B4CA0}">
      <dgm:prSet/>
      <dgm:spPr/>
      <dgm:t>
        <a:bodyPr/>
        <a:lstStyle/>
        <a:p>
          <a:endParaRPr lang="en-US"/>
        </a:p>
      </dgm:t>
    </dgm:pt>
    <dgm:pt modelId="{0C42F543-7DE1-4230-8407-CC6BF27B7506}">
      <dgm:prSet/>
      <dgm:spPr/>
      <dgm:t>
        <a:bodyPr/>
        <a:lstStyle/>
        <a:p>
          <a:r>
            <a:rPr lang="en-US" dirty="0" smtClean="0"/>
            <a:t>Regional support in 35+ countries</a:t>
          </a:r>
        </a:p>
      </dgm:t>
    </dgm:pt>
    <dgm:pt modelId="{437D4556-4F0D-4D7A-9DF1-4565B99A554B}" type="parTrans" cxnId="{1DF68CF6-61BC-489E-81A8-B6151740AAEE}">
      <dgm:prSet/>
      <dgm:spPr/>
      <dgm:t>
        <a:bodyPr/>
        <a:lstStyle/>
        <a:p>
          <a:endParaRPr lang="en-US"/>
        </a:p>
      </dgm:t>
    </dgm:pt>
    <dgm:pt modelId="{CEB897C9-1D08-44DF-913E-AFC4CB3569DC}" type="sibTrans" cxnId="{1DF68CF6-61BC-489E-81A8-B6151740AAEE}">
      <dgm:prSet/>
      <dgm:spPr/>
      <dgm:t>
        <a:bodyPr/>
        <a:lstStyle/>
        <a:p>
          <a:endParaRPr lang="en-US"/>
        </a:p>
      </dgm:t>
    </dgm:pt>
    <dgm:pt modelId="{B1770ABE-07F9-47F3-B0EA-0B2A00875782}">
      <dgm:prSet/>
      <dgm:spPr/>
      <dgm:t>
        <a:bodyPr/>
        <a:lstStyle/>
        <a:p>
          <a:r>
            <a:rPr lang="en-US" b="1" dirty="0" smtClean="0"/>
            <a:t>Total Solution Provider</a:t>
          </a:r>
          <a:endParaRPr lang="en-US" b="1" dirty="0"/>
        </a:p>
      </dgm:t>
    </dgm:pt>
    <dgm:pt modelId="{28935690-8EE6-4457-B183-8A5B00A7FB9C}" type="parTrans" cxnId="{6B200A9F-2EB1-4886-8800-CF2479F1FF63}">
      <dgm:prSet/>
      <dgm:spPr/>
      <dgm:t>
        <a:bodyPr/>
        <a:lstStyle/>
        <a:p>
          <a:endParaRPr lang="en-US"/>
        </a:p>
      </dgm:t>
    </dgm:pt>
    <dgm:pt modelId="{70C638F5-00BC-4191-BFF6-C4237BEA1FB0}" type="sibTrans" cxnId="{6B200A9F-2EB1-4886-8800-CF2479F1FF63}">
      <dgm:prSet/>
      <dgm:spPr/>
      <dgm:t>
        <a:bodyPr/>
        <a:lstStyle/>
        <a:p>
          <a:endParaRPr lang="en-US"/>
        </a:p>
      </dgm:t>
    </dgm:pt>
    <dgm:pt modelId="{BAFA9B35-7F5B-42B9-8483-05B7C50DCB3C}">
      <dgm:prSet/>
      <dgm:spPr/>
      <dgm:t>
        <a:bodyPr/>
        <a:lstStyle/>
        <a:p>
          <a:r>
            <a:rPr lang="en-US" b="1" dirty="0" smtClean="0"/>
            <a:t>Certified Partner</a:t>
          </a:r>
          <a:endParaRPr lang="en-US" b="1" dirty="0"/>
        </a:p>
      </dgm:t>
    </dgm:pt>
    <dgm:pt modelId="{AA191318-46B9-431A-9D32-4009845D689B}" type="parTrans" cxnId="{D69D5A26-BE7B-4CB9-9128-BB3F2AB2BF6E}">
      <dgm:prSet/>
      <dgm:spPr/>
      <dgm:t>
        <a:bodyPr/>
        <a:lstStyle/>
        <a:p>
          <a:endParaRPr lang="en-US"/>
        </a:p>
      </dgm:t>
    </dgm:pt>
    <dgm:pt modelId="{EEB872B9-BEA5-4EDE-860C-C73FF7C1313E}" type="sibTrans" cxnId="{D69D5A26-BE7B-4CB9-9128-BB3F2AB2BF6E}">
      <dgm:prSet/>
      <dgm:spPr/>
      <dgm:t>
        <a:bodyPr/>
        <a:lstStyle/>
        <a:p>
          <a:endParaRPr lang="en-US"/>
        </a:p>
      </dgm:t>
    </dgm:pt>
    <dgm:pt modelId="{66F59C4A-5C8B-4E24-B3E7-9A621B8BCB91}">
      <dgm:prSet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D58C3414-A0FB-468F-976C-CF870B84B335}" type="parTrans" cxnId="{841CABF9-6EC6-4B77-9355-E9B7FCA58730}">
      <dgm:prSet/>
      <dgm:spPr/>
      <dgm:t>
        <a:bodyPr/>
        <a:lstStyle/>
        <a:p>
          <a:endParaRPr lang="en-US"/>
        </a:p>
      </dgm:t>
    </dgm:pt>
    <dgm:pt modelId="{BF589984-32CA-485E-A516-D469A790BE20}" type="sibTrans" cxnId="{841CABF9-6EC6-4B77-9355-E9B7FCA58730}">
      <dgm:prSet/>
      <dgm:spPr/>
      <dgm:t>
        <a:bodyPr/>
        <a:lstStyle/>
        <a:p>
          <a:endParaRPr lang="en-US"/>
        </a:p>
      </dgm:t>
    </dgm:pt>
    <dgm:pt modelId="{11771369-2ACE-47CD-817F-1889E811EA98}">
      <dgm:prSet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460AC175-3005-4410-9F55-2E3B52820890}" type="parTrans" cxnId="{6657F812-0057-48C4-8276-1E83C1CA908D}">
      <dgm:prSet/>
      <dgm:spPr/>
      <dgm:t>
        <a:bodyPr/>
        <a:lstStyle/>
        <a:p>
          <a:endParaRPr lang="en-US"/>
        </a:p>
      </dgm:t>
    </dgm:pt>
    <dgm:pt modelId="{FEE51D13-D18A-4617-9775-A96513747131}" type="sibTrans" cxnId="{6657F812-0057-48C4-8276-1E83C1CA908D}">
      <dgm:prSet/>
      <dgm:spPr/>
      <dgm:t>
        <a:bodyPr/>
        <a:lstStyle/>
        <a:p>
          <a:endParaRPr lang="en-US"/>
        </a:p>
      </dgm:t>
    </dgm:pt>
    <dgm:pt modelId="{4EEAA764-D3F7-4A07-86B0-46706C7A7DD3}">
      <dgm:prSet/>
      <dgm:spPr/>
      <dgm:t>
        <a:bodyPr/>
        <a:lstStyle/>
        <a:p>
          <a:r>
            <a:rPr lang="en-US" dirty="0" smtClean="0"/>
            <a:t>Professional Services</a:t>
          </a:r>
          <a:endParaRPr lang="en-US" dirty="0"/>
        </a:p>
      </dgm:t>
    </dgm:pt>
    <dgm:pt modelId="{FEA0B8C8-63AF-4F29-B83F-50A6E1CC9525}" type="parTrans" cxnId="{528267D9-F0C1-48FC-9B5E-7CC49872A482}">
      <dgm:prSet/>
      <dgm:spPr/>
      <dgm:t>
        <a:bodyPr/>
        <a:lstStyle/>
        <a:p>
          <a:endParaRPr lang="en-US"/>
        </a:p>
      </dgm:t>
    </dgm:pt>
    <dgm:pt modelId="{EC8860EA-2A43-477C-8EB6-CF988316B158}" type="sibTrans" cxnId="{528267D9-F0C1-48FC-9B5E-7CC49872A482}">
      <dgm:prSet/>
      <dgm:spPr/>
      <dgm:t>
        <a:bodyPr/>
        <a:lstStyle/>
        <a:p>
          <a:endParaRPr lang="en-US"/>
        </a:p>
      </dgm:t>
    </dgm:pt>
    <dgm:pt modelId="{844CEE75-3915-4876-B87F-8BEE19AF4B52}">
      <dgm:prSet/>
      <dgm:spPr/>
      <dgm:t>
        <a:bodyPr/>
        <a:lstStyle/>
        <a:p>
          <a:r>
            <a:rPr lang="en-US" dirty="0" smtClean="0"/>
            <a:t>Oracle Gold Partner</a:t>
          </a:r>
          <a:endParaRPr lang="en-US" dirty="0"/>
        </a:p>
      </dgm:t>
    </dgm:pt>
    <dgm:pt modelId="{5CB4B33B-441E-40D7-BBE7-FCACCA3A5589}" type="parTrans" cxnId="{A64E8679-4F78-41AC-A30F-1D589E9C4D83}">
      <dgm:prSet/>
      <dgm:spPr/>
      <dgm:t>
        <a:bodyPr/>
        <a:lstStyle/>
        <a:p>
          <a:endParaRPr lang="en-US"/>
        </a:p>
      </dgm:t>
    </dgm:pt>
    <dgm:pt modelId="{578801F7-F13C-4D08-9C34-2F9EE7DA5CBC}" type="sibTrans" cxnId="{A64E8679-4F78-41AC-A30F-1D589E9C4D83}">
      <dgm:prSet/>
      <dgm:spPr/>
      <dgm:t>
        <a:bodyPr/>
        <a:lstStyle/>
        <a:p>
          <a:endParaRPr lang="en-US"/>
        </a:p>
      </dgm:t>
    </dgm:pt>
    <dgm:pt modelId="{C4DC7A39-C0E3-4A8C-81C0-DAC75014F78B}">
      <dgm:prSet/>
      <dgm:spPr/>
      <dgm:t>
        <a:bodyPr/>
        <a:lstStyle/>
        <a:p>
          <a:r>
            <a:rPr lang="en-US" dirty="0" smtClean="0"/>
            <a:t>Deltek Premier Partner</a:t>
          </a:r>
          <a:endParaRPr lang="en-US" dirty="0"/>
        </a:p>
      </dgm:t>
    </dgm:pt>
    <dgm:pt modelId="{A01EA28F-A496-4FFC-B7AE-905919DF2782}" type="parTrans" cxnId="{47AE0CD1-478F-480C-87A2-000E61E31F31}">
      <dgm:prSet/>
      <dgm:spPr/>
      <dgm:t>
        <a:bodyPr/>
        <a:lstStyle/>
        <a:p>
          <a:endParaRPr lang="en-US"/>
        </a:p>
      </dgm:t>
    </dgm:pt>
    <dgm:pt modelId="{43F491A6-BD79-465F-BA2B-28B303AA5873}" type="sibTrans" cxnId="{47AE0CD1-478F-480C-87A2-000E61E31F31}">
      <dgm:prSet/>
      <dgm:spPr/>
      <dgm:t>
        <a:bodyPr/>
        <a:lstStyle/>
        <a:p>
          <a:endParaRPr lang="en-US"/>
        </a:p>
      </dgm:t>
    </dgm:pt>
    <dgm:pt modelId="{7047496F-0C63-46E0-AE22-813700FA2F4F}">
      <dgm:prSet/>
      <dgm:spPr/>
      <dgm:t>
        <a:bodyPr/>
        <a:lstStyle/>
        <a:p>
          <a:r>
            <a:rPr lang="en-US" dirty="0" smtClean="0"/>
            <a:t>Oracle E-Business Suite 12.1</a:t>
          </a:r>
          <a:endParaRPr lang="en-US" dirty="0"/>
        </a:p>
      </dgm:t>
    </dgm:pt>
    <dgm:pt modelId="{F957E955-117A-4265-A953-155B594E168F}" type="parTrans" cxnId="{DBDB033D-DD36-43E2-9566-BEB2D6EFED73}">
      <dgm:prSet/>
      <dgm:spPr/>
      <dgm:t>
        <a:bodyPr/>
        <a:lstStyle/>
        <a:p>
          <a:endParaRPr lang="en-US"/>
        </a:p>
      </dgm:t>
    </dgm:pt>
    <dgm:pt modelId="{8737DD07-AD9F-4F47-A28A-E52FB632B44D}" type="sibTrans" cxnId="{DBDB033D-DD36-43E2-9566-BEB2D6EFED73}">
      <dgm:prSet/>
      <dgm:spPr/>
      <dgm:t>
        <a:bodyPr/>
        <a:lstStyle/>
        <a:p>
          <a:endParaRPr lang="en-US"/>
        </a:p>
      </dgm:t>
    </dgm:pt>
    <dgm:pt modelId="{A2764401-D81E-407A-B311-0F163C3FE150}">
      <dgm:prSet/>
      <dgm:spPr/>
      <dgm:t>
        <a:bodyPr/>
        <a:lstStyle/>
        <a:p>
          <a:r>
            <a:rPr lang="en-US" dirty="0" smtClean="0"/>
            <a:t>SAP Partner</a:t>
          </a:r>
          <a:endParaRPr lang="en-US" dirty="0"/>
        </a:p>
      </dgm:t>
    </dgm:pt>
    <dgm:pt modelId="{DC0100B9-FDF7-445F-9CF3-C07685D524D5}" type="parTrans" cxnId="{9628705D-450A-4B31-B83B-8FF6FBBD87D4}">
      <dgm:prSet/>
      <dgm:spPr/>
      <dgm:t>
        <a:bodyPr/>
        <a:lstStyle/>
        <a:p>
          <a:endParaRPr lang="en-US"/>
        </a:p>
      </dgm:t>
    </dgm:pt>
    <dgm:pt modelId="{503AD156-4D52-4DEB-9E18-ACE5819E2F26}" type="sibTrans" cxnId="{9628705D-450A-4B31-B83B-8FF6FBBD87D4}">
      <dgm:prSet/>
      <dgm:spPr/>
      <dgm:t>
        <a:bodyPr/>
        <a:lstStyle/>
        <a:p>
          <a:endParaRPr lang="en-US"/>
        </a:p>
      </dgm:t>
    </dgm:pt>
    <dgm:pt modelId="{A909573F-6B10-4327-B40E-6DBDC7EC8AF2}" type="pres">
      <dgm:prSet presAssocID="{6A050118-FBCB-4E42-B9BF-FC92386A51A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304F5D-0A69-4B24-AB8F-AD40DDB91C6D}" type="pres">
      <dgm:prSet presAssocID="{F0873252-6027-4C05-A38E-093B27E6F13C}" presName="parentLin" presStyleCnt="0"/>
      <dgm:spPr/>
    </dgm:pt>
    <dgm:pt modelId="{C556809D-E88C-49F0-BA55-8775CF6355F1}" type="pres">
      <dgm:prSet presAssocID="{F0873252-6027-4C05-A38E-093B27E6F13C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1FC7C628-9F50-452F-9307-39926CED9FC9}" type="pres">
      <dgm:prSet presAssocID="{F0873252-6027-4C05-A38E-093B27E6F13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58F7F7-FD04-4A27-BD4E-D2E06F31354C}" type="pres">
      <dgm:prSet presAssocID="{F0873252-6027-4C05-A38E-093B27E6F13C}" presName="negativeSpace" presStyleCnt="0"/>
      <dgm:spPr/>
    </dgm:pt>
    <dgm:pt modelId="{A64682AB-D3FE-4EA3-96A8-33F5657306DC}" type="pres">
      <dgm:prSet presAssocID="{F0873252-6027-4C05-A38E-093B27E6F13C}" presName="childText" presStyleLbl="conFgAcc1" presStyleIdx="0" presStyleCnt="5">
        <dgm:presLayoutVars>
          <dgm:bulletEnabled val="1"/>
        </dgm:presLayoutVars>
      </dgm:prSet>
      <dgm:spPr/>
    </dgm:pt>
    <dgm:pt modelId="{11049525-E691-4510-8BF8-07235B1073E8}" type="pres">
      <dgm:prSet presAssocID="{7970DF65-28C8-42CB-B34B-138C489FE913}" presName="spaceBetweenRectangles" presStyleCnt="0"/>
      <dgm:spPr/>
    </dgm:pt>
    <dgm:pt modelId="{BF65E65D-E283-4EC4-9342-10FE1F3E58E3}" type="pres">
      <dgm:prSet presAssocID="{080CD398-C19D-4FF7-A008-A2A6FAE1F8BD}" presName="parentLin" presStyleCnt="0"/>
      <dgm:spPr/>
    </dgm:pt>
    <dgm:pt modelId="{C83A7823-1A48-4D7D-8679-2656B22BE1CA}" type="pres">
      <dgm:prSet presAssocID="{080CD398-C19D-4FF7-A008-A2A6FAE1F8BD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DB68EF4-9E8B-4938-BCE4-512202481DF0}" type="pres">
      <dgm:prSet presAssocID="{080CD398-C19D-4FF7-A008-A2A6FAE1F8B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463A9-41ED-4704-9AFD-F19884BADFEB}" type="pres">
      <dgm:prSet presAssocID="{080CD398-C19D-4FF7-A008-A2A6FAE1F8BD}" presName="negativeSpace" presStyleCnt="0"/>
      <dgm:spPr/>
    </dgm:pt>
    <dgm:pt modelId="{596A58EA-78B7-464F-928D-25E9752D57D2}" type="pres">
      <dgm:prSet presAssocID="{080CD398-C19D-4FF7-A008-A2A6FAE1F8BD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634695-2EB3-40F9-8669-F6E22B0BFE85}" type="pres">
      <dgm:prSet presAssocID="{B5267988-B3EF-4E5A-81A9-5598A87CB6EE}" presName="spaceBetweenRectangles" presStyleCnt="0"/>
      <dgm:spPr/>
    </dgm:pt>
    <dgm:pt modelId="{C795DB07-E982-4307-8365-6D2C992ACDBA}" type="pres">
      <dgm:prSet presAssocID="{59334855-BA38-4867-B418-97ADCF3F6199}" presName="parentLin" presStyleCnt="0"/>
      <dgm:spPr/>
    </dgm:pt>
    <dgm:pt modelId="{D946AB34-4D72-4E23-8851-86F98AD5445A}" type="pres">
      <dgm:prSet presAssocID="{59334855-BA38-4867-B418-97ADCF3F6199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51C9E876-36B7-4468-B462-ED9F6540815C}" type="pres">
      <dgm:prSet presAssocID="{59334855-BA38-4867-B418-97ADCF3F619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8DE3A-7B2E-412F-A131-23946B167B2F}" type="pres">
      <dgm:prSet presAssocID="{59334855-BA38-4867-B418-97ADCF3F6199}" presName="negativeSpace" presStyleCnt="0"/>
      <dgm:spPr/>
    </dgm:pt>
    <dgm:pt modelId="{0758049C-D399-4D4C-9106-F1460F8041CE}" type="pres">
      <dgm:prSet presAssocID="{59334855-BA38-4867-B418-97ADCF3F6199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9216B-9A4A-47D0-BA63-17457FC2B027}" type="pres">
      <dgm:prSet presAssocID="{B28823CF-3BE3-498A-BEF5-B25A92B89093}" presName="spaceBetweenRectangles" presStyleCnt="0"/>
      <dgm:spPr/>
    </dgm:pt>
    <dgm:pt modelId="{27E89017-4902-4E4B-A9B6-7DB52762C51A}" type="pres">
      <dgm:prSet presAssocID="{B1770ABE-07F9-47F3-B0EA-0B2A00875782}" presName="parentLin" presStyleCnt="0"/>
      <dgm:spPr/>
    </dgm:pt>
    <dgm:pt modelId="{4233D038-2FF4-41AD-BAFD-1173EA4421FB}" type="pres">
      <dgm:prSet presAssocID="{B1770ABE-07F9-47F3-B0EA-0B2A0087578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037B1473-4469-48FF-9F87-538C21881839}" type="pres">
      <dgm:prSet presAssocID="{B1770ABE-07F9-47F3-B0EA-0B2A0087578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4174C-A8F9-4006-8E6C-637F8141354D}" type="pres">
      <dgm:prSet presAssocID="{B1770ABE-07F9-47F3-B0EA-0B2A00875782}" presName="negativeSpace" presStyleCnt="0"/>
      <dgm:spPr/>
    </dgm:pt>
    <dgm:pt modelId="{816F5E93-B7F9-4D7F-A1A1-FB1F678DC3DB}" type="pres">
      <dgm:prSet presAssocID="{B1770ABE-07F9-47F3-B0EA-0B2A00875782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C531A1-E469-4CCC-8325-586A0FD9C584}" type="pres">
      <dgm:prSet presAssocID="{70C638F5-00BC-4191-BFF6-C4237BEA1FB0}" presName="spaceBetweenRectangles" presStyleCnt="0"/>
      <dgm:spPr/>
    </dgm:pt>
    <dgm:pt modelId="{DF7CF6A8-65F3-4D14-B33A-D41C088C8A60}" type="pres">
      <dgm:prSet presAssocID="{BAFA9B35-7F5B-42B9-8483-05B7C50DCB3C}" presName="parentLin" presStyleCnt="0"/>
      <dgm:spPr/>
    </dgm:pt>
    <dgm:pt modelId="{4360B8CD-8C4D-45E1-A17D-AD0166ABCE54}" type="pres">
      <dgm:prSet presAssocID="{BAFA9B35-7F5B-42B9-8483-05B7C50DCB3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B5AA94A2-6754-4977-B772-0B6E8240F30A}" type="pres">
      <dgm:prSet presAssocID="{BAFA9B35-7F5B-42B9-8483-05B7C50DCB3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33117-E479-4363-A194-246495792F2F}" type="pres">
      <dgm:prSet presAssocID="{BAFA9B35-7F5B-42B9-8483-05B7C50DCB3C}" presName="negativeSpace" presStyleCnt="0"/>
      <dgm:spPr/>
    </dgm:pt>
    <dgm:pt modelId="{46F0942C-E86B-41EE-BF74-AAC09B916313}" type="pres">
      <dgm:prSet presAssocID="{BAFA9B35-7F5B-42B9-8483-05B7C50DCB3C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FBB723-3FFD-402C-8B01-718FA458F0B6}" type="presOf" srcId="{080CD398-C19D-4FF7-A008-A2A6FAE1F8BD}" destId="{BDB68EF4-9E8B-4938-BCE4-512202481DF0}" srcOrd="1" destOrd="0" presId="urn:microsoft.com/office/officeart/2005/8/layout/list1"/>
    <dgm:cxn modelId="{DA491CB9-3649-4033-A56E-8E06426E8AE5}" srcId="{59334855-BA38-4867-B418-97ADCF3F6199}" destId="{07FAB1CE-7742-45E3-9DA2-5006514C8194}" srcOrd="0" destOrd="0" parTransId="{B4E03CED-4110-45A9-8429-C72735B42FBB}" sibTransId="{795C9024-C001-4817-B5A0-FB4CABF90291}"/>
    <dgm:cxn modelId="{528267D9-F0C1-48FC-9B5E-7CC49872A482}" srcId="{B1770ABE-07F9-47F3-B0EA-0B2A00875782}" destId="{4EEAA764-D3F7-4A07-86B0-46706C7A7DD3}" srcOrd="2" destOrd="0" parTransId="{FEA0B8C8-63AF-4F29-B83F-50A6E1CC9525}" sibTransId="{EC8860EA-2A43-477C-8EB6-CF988316B158}"/>
    <dgm:cxn modelId="{47AE0CD1-478F-480C-87A2-000E61E31F31}" srcId="{BAFA9B35-7F5B-42B9-8483-05B7C50DCB3C}" destId="{C4DC7A39-C0E3-4A8C-81C0-DAC75014F78B}" srcOrd="2" destOrd="0" parTransId="{A01EA28F-A496-4FFC-B7AE-905919DF2782}" sibTransId="{43F491A6-BD79-465F-BA2B-28B303AA5873}"/>
    <dgm:cxn modelId="{4FDFBDD1-E8E7-410E-9074-4AE5DEDB0595}" type="presOf" srcId="{D5A94A5D-D7CC-410E-A9AF-87B667D482EC}" destId="{596A58EA-78B7-464F-928D-25E9752D57D2}" srcOrd="0" destOrd="0" presId="urn:microsoft.com/office/officeart/2005/8/layout/list1"/>
    <dgm:cxn modelId="{A1CD59C6-6E2B-4156-AAD0-2C39752443C5}" type="presOf" srcId="{59334855-BA38-4867-B418-97ADCF3F6199}" destId="{D946AB34-4D72-4E23-8851-86F98AD5445A}" srcOrd="0" destOrd="0" presId="urn:microsoft.com/office/officeart/2005/8/layout/list1"/>
    <dgm:cxn modelId="{32234CE1-65E7-4DC8-A0EF-964755AADE1C}" srcId="{6A050118-FBCB-4E42-B9BF-FC92386A51A6}" destId="{59334855-BA38-4867-B418-97ADCF3F6199}" srcOrd="2" destOrd="0" parTransId="{2B4D53CF-4E4A-4C92-91D2-479A16CC765F}" sibTransId="{B28823CF-3BE3-498A-BEF5-B25A92B89093}"/>
    <dgm:cxn modelId="{738B63CD-70E2-4EAF-BA6F-E22787CD47B9}" type="presOf" srcId="{844CEE75-3915-4876-B87F-8BEE19AF4B52}" destId="{46F0942C-E86B-41EE-BF74-AAC09B916313}" srcOrd="0" destOrd="0" presId="urn:microsoft.com/office/officeart/2005/8/layout/list1"/>
    <dgm:cxn modelId="{52DA108B-EF15-4118-B26A-9E72AB823988}" type="presOf" srcId="{BAFA9B35-7F5B-42B9-8483-05B7C50DCB3C}" destId="{4360B8CD-8C4D-45E1-A17D-AD0166ABCE54}" srcOrd="0" destOrd="0" presId="urn:microsoft.com/office/officeart/2005/8/layout/list1"/>
    <dgm:cxn modelId="{55EE25E5-9DE4-4D9F-967D-8FBAED40B562}" type="presOf" srcId="{66F59C4A-5C8B-4E24-B3E7-9A621B8BCB91}" destId="{816F5E93-B7F9-4D7F-A1A1-FB1F678DC3DB}" srcOrd="0" destOrd="0" presId="urn:microsoft.com/office/officeart/2005/8/layout/list1"/>
    <dgm:cxn modelId="{9628705D-450A-4B31-B83B-8FF6FBBD87D4}" srcId="{BAFA9B35-7F5B-42B9-8483-05B7C50DCB3C}" destId="{A2764401-D81E-407A-B311-0F163C3FE150}" srcOrd="1" destOrd="0" parTransId="{DC0100B9-FDF7-445F-9CF3-C07685D524D5}" sibTransId="{503AD156-4D52-4DEB-9E18-ACE5819E2F26}"/>
    <dgm:cxn modelId="{E7BA7C78-7D53-4454-99DF-8C95F21B4CA0}" srcId="{59334855-BA38-4867-B418-97ADCF3F6199}" destId="{CBA4D130-C96C-45FC-B56A-9D043768FFAB}" srcOrd="1" destOrd="0" parTransId="{2AF5E91B-2BCC-4D0E-A193-47A2C708ED17}" sibTransId="{9052A3DC-FDFA-46BE-B78C-D08C93ABA936}"/>
    <dgm:cxn modelId="{6657F812-0057-48C4-8276-1E83C1CA908D}" srcId="{B1770ABE-07F9-47F3-B0EA-0B2A00875782}" destId="{11771369-2ACE-47CD-817F-1889E811EA98}" srcOrd="1" destOrd="0" parTransId="{460AC175-3005-4410-9F55-2E3B52820890}" sibTransId="{FEE51D13-D18A-4617-9775-A96513747131}"/>
    <dgm:cxn modelId="{DBDB033D-DD36-43E2-9566-BEB2D6EFED73}" srcId="{080CD398-C19D-4FF7-A008-A2A6FAE1F8BD}" destId="{7047496F-0C63-46E0-AE22-813700FA2F4F}" srcOrd="1" destOrd="0" parTransId="{F957E955-117A-4265-A953-155B594E168F}" sibTransId="{8737DD07-AD9F-4F47-A28A-E52FB632B44D}"/>
    <dgm:cxn modelId="{64C44C13-1E20-4DFB-BA39-FB884AD48CDD}" type="presOf" srcId="{080CD398-C19D-4FF7-A008-A2A6FAE1F8BD}" destId="{C83A7823-1A48-4D7D-8679-2656B22BE1CA}" srcOrd="0" destOrd="0" presId="urn:microsoft.com/office/officeart/2005/8/layout/list1"/>
    <dgm:cxn modelId="{A3E96E5D-9D1B-4A3D-83EC-E5E20E63222C}" type="presOf" srcId="{4EEAA764-D3F7-4A07-86B0-46706C7A7DD3}" destId="{816F5E93-B7F9-4D7F-A1A1-FB1F678DC3DB}" srcOrd="0" destOrd="2" presId="urn:microsoft.com/office/officeart/2005/8/layout/list1"/>
    <dgm:cxn modelId="{C50676CD-1454-4B8E-9C8B-857F0499A8A7}" type="presOf" srcId="{07FAB1CE-7742-45E3-9DA2-5006514C8194}" destId="{0758049C-D399-4D4C-9106-F1460F8041CE}" srcOrd="0" destOrd="0" presId="urn:microsoft.com/office/officeart/2005/8/layout/list1"/>
    <dgm:cxn modelId="{C0C73C88-4C4F-4B6A-A65E-F09FA9EF218A}" srcId="{6A050118-FBCB-4E42-B9BF-FC92386A51A6}" destId="{080CD398-C19D-4FF7-A008-A2A6FAE1F8BD}" srcOrd="1" destOrd="0" parTransId="{DB47B5F8-6D51-4EFF-8D63-A4D6B14930E4}" sibTransId="{B5267988-B3EF-4E5A-81A9-5598A87CB6EE}"/>
    <dgm:cxn modelId="{21943F4A-0795-48D5-A73C-278A69B5A1BA}" type="presOf" srcId="{F0873252-6027-4C05-A38E-093B27E6F13C}" destId="{1FC7C628-9F50-452F-9307-39926CED9FC9}" srcOrd="1" destOrd="0" presId="urn:microsoft.com/office/officeart/2005/8/layout/list1"/>
    <dgm:cxn modelId="{53219532-E593-4EB8-99CC-40B3EEE2D986}" type="presOf" srcId="{CBA4D130-C96C-45FC-B56A-9D043768FFAB}" destId="{0758049C-D399-4D4C-9106-F1460F8041CE}" srcOrd="0" destOrd="1" presId="urn:microsoft.com/office/officeart/2005/8/layout/list1"/>
    <dgm:cxn modelId="{5BFFE794-EFE5-4A10-B396-7487A334F669}" srcId="{6A050118-FBCB-4E42-B9BF-FC92386A51A6}" destId="{F0873252-6027-4C05-A38E-093B27E6F13C}" srcOrd="0" destOrd="0" parTransId="{6294F08D-5228-4D59-B6C6-B5FFA88D2B9B}" sibTransId="{7970DF65-28C8-42CB-B34B-138C489FE913}"/>
    <dgm:cxn modelId="{F6964911-6376-4FFC-B7D1-0BF34BF86479}" type="presOf" srcId="{C4DC7A39-C0E3-4A8C-81C0-DAC75014F78B}" destId="{46F0942C-E86B-41EE-BF74-AAC09B916313}" srcOrd="0" destOrd="2" presId="urn:microsoft.com/office/officeart/2005/8/layout/list1"/>
    <dgm:cxn modelId="{A7CB7D79-598A-439B-8373-7CB0C7DEA2A0}" type="presOf" srcId="{B1770ABE-07F9-47F3-B0EA-0B2A00875782}" destId="{037B1473-4469-48FF-9F87-538C21881839}" srcOrd="1" destOrd="0" presId="urn:microsoft.com/office/officeart/2005/8/layout/list1"/>
    <dgm:cxn modelId="{D69D5A26-BE7B-4CB9-9128-BB3F2AB2BF6E}" srcId="{6A050118-FBCB-4E42-B9BF-FC92386A51A6}" destId="{BAFA9B35-7F5B-42B9-8483-05B7C50DCB3C}" srcOrd="4" destOrd="0" parTransId="{AA191318-46B9-431A-9D32-4009845D689B}" sibTransId="{EEB872B9-BEA5-4EDE-860C-C73FF7C1313E}"/>
    <dgm:cxn modelId="{F4548958-8BE8-4C8C-82D5-1BCDB54654AD}" type="presOf" srcId="{7047496F-0C63-46E0-AE22-813700FA2F4F}" destId="{596A58EA-78B7-464F-928D-25E9752D57D2}" srcOrd="0" destOrd="1" presId="urn:microsoft.com/office/officeart/2005/8/layout/list1"/>
    <dgm:cxn modelId="{D91A31C9-8ACE-4277-9A74-30BD52E07A72}" type="presOf" srcId="{B1770ABE-07F9-47F3-B0EA-0B2A00875782}" destId="{4233D038-2FF4-41AD-BAFD-1173EA4421FB}" srcOrd="0" destOrd="0" presId="urn:microsoft.com/office/officeart/2005/8/layout/list1"/>
    <dgm:cxn modelId="{F5D353E9-E779-4B3A-9A35-4E90D8899C15}" type="presOf" srcId="{11771369-2ACE-47CD-817F-1889E811EA98}" destId="{816F5E93-B7F9-4D7F-A1A1-FB1F678DC3DB}" srcOrd="0" destOrd="1" presId="urn:microsoft.com/office/officeart/2005/8/layout/list1"/>
    <dgm:cxn modelId="{6B200A9F-2EB1-4886-8800-CF2479F1FF63}" srcId="{6A050118-FBCB-4E42-B9BF-FC92386A51A6}" destId="{B1770ABE-07F9-47F3-B0EA-0B2A00875782}" srcOrd="3" destOrd="0" parTransId="{28935690-8EE6-4457-B183-8A5B00A7FB9C}" sibTransId="{70C638F5-00BC-4191-BFF6-C4237BEA1FB0}"/>
    <dgm:cxn modelId="{3630B60C-6DC6-4ECC-A92B-E4FB4EA622C4}" type="presOf" srcId="{BAFA9B35-7F5B-42B9-8483-05B7C50DCB3C}" destId="{B5AA94A2-6754-4977-B772-0B6E8240F30A}" srcOrd="1" destOrd="0" presId="urn:microsoft.com/office/officeart/2005/8/layout/list1"/>
    <dgm:cxn modelId="{37A5CE49-C6F1-4636-8BED-817D9F2F5459}" type="presOf" srcId="{0C42F543-7DE1-4230-8407-CC6BF27B7506}" destId="{0758049C-D399-4D4C-9106-F1460F8041CE}" srcOrd="0" destOrd="2" presId="urn:microsoft.com/office/officeart/2005/8/layout/list1"/>
    <dgm:cxn modelId="{D0CEF790-7840-4B67-9ED0-AF5A546E1330}" srcId="{080CD398-C19D-4FF7-A008-A2A6FAE1F8BD}" destId="{D5A94A5D-D7CC-410E-A9AF-87B667D482EC}" srcOrd="0" destOrd="0" parTransId="{9636ED7A-B76C-48FE-956A-731D50FA3C40}" sibTransId="{8DCC0918-6238-4BA8-A7F5-3DF922D8A494}"/>
    <dgm:cxn modelId="{A64E8679-4F78-41AC-A30F-1D589E9C4D83}" srcId="{BAFA9B35-7F5B-42B9-8483-05B7C50DCB3C}" destId="{844CEE75-3915-4876-B87F-8BEE19AF4B52}" srcOrd="0" destOrd="0" parTransId="{5CB4B33B-441E-40D7-BBE7-FCACCA3A5589}" sibTransId="{578801F7-F13C-4D08-9C34-2F9EE7DA5CBC}"/>
    <dgm:cxn modelId="{1DF68CF6-61BC-489E-81A8-B6151740AAEE}" srcId="{59334855-BA38-4867-B418-97ADCF3F6199}" destId="{0C42F543-7DE1-4230-8407-CC6BF27B7506}" srcOrd="2" destOrd="0" parTransId="{437D4556-4F0D-4D7A-9DF1-4565B99A554B}" sibTransId="{CEB897C9-1D08-44DF-913E-AFC4CB3569DC}"/>
    <dgm:cxn modelId="{5FF3F82C-5C18-4925-94D5-3413DD6CE3BF}" type="presOf" srcId="{F0873252-6027-4C05-A38E-093B27E6F13C}" destId="{C556809D-E88C-49F0-BA55-8775CF6355F1}" srcOrd="0" destOrd="0" presId="urn:microsoft.com/office/officeart/2005/8/layout/list1"/>
    <dgm:cxn modelId="{4AF29AF0-B36E-4A92-A073-01947A35D8DA}" type="presOf" srcId="{59334855-BA38-4867-B418-97ADCF3F6199}" destId="{51C9E876-36B7-4468-B462-ED9F6540815C}" srcOrd="1" destOrd="0" presId="urn:microsoft.com/office/officeart/2005/8/layout/list1"/>
    <dgm:cxn modelId="{841CABF9-6EC6-4B77-9355-E9B7FCA58730}" srcId="{B1770ABE-07F9-47F3-B0EA-0B2A00875782}" destId="{66F59C4A-5C8B-4E24-B3E7-9A621B8BCB91}" srcOrd="0" destOrd="0" parTransId="{D58C3414-A0FB-468F-976C-CF870B84B335}" sibTransId="{BF589984-32CA-485E-A516-D469A790BE20}"/>
    <dgm:cxn modelId="{C8DD3045-18D3-4AA5-9323-CA702F43BE91}" type="presOf" srcId="{A2764401-D81E-407A-B311-0F163C3FE150}" destId="{46F0942C-E86B-41EE-BF74-AAC09B916313}" srcOrd="0" destOrd="1" presId="urn:microsoft.com/office/officeart/2005/8/layout/list1"/>
    <dgm:cxn modelId="{70FBE0EA-7FEA-469C-ADDD-F5852BA9F55B}" type="presOf" srcId="{6A050118-FBCB-4E42-B9BF-FC92386A51A6}" destId="{A909573F-6B10-4327-B40E-6DBDC7EC8AF2}" srcOrd="0" destOrd="0" presId="urn:microsoft.com/office/officeart/2005/8/layout/list1"/>
    <dgm:cxn modelId="{3790503C-32D4-466C-99DC-9AC7B97222B4}" type="presParOf" srcId="{A909573F-6B10-4327-B40E-6DBDC7EC8AF2}" destId="{71304F5D-0A69-4B24-AB8F-AD40DDB91C6D}" srcOrd="0" destOrd="0" presId="urn:microsoft.com/office/officeart/2005/8/layout/list1"/>
    <dgm:cxn modelId="{7D22610F-9FC7-40FE-94C3-34B611CDA961}" type="presParOf" srcId="{71304F5D-0A69-4B24-AB8F-AD40DDB91C6D}" destId="{C556809D-E88C-49F0-BA55-8775CF6355F1}" srcOrd="0" destOrd="0" presId="urn:microsoft.com/office/officeart/2005/8/layout/list1"/>
    <dgm:cxn modelId="{21F73A58-077A-4ED6-B71D-652F3272E12B}" type="presParOf" srcId="{71304F5D-0A69-4B24-AB8F-AD40DDB91C6D}" destId="{1FC7C628-9F50-452F-9307-39926CED9FC9}" srcOrd="1" destOrd="0" presId="urn:microsoft.com/office/officeart/2005/8/layout/list1"/>
    <dgm:cxn modelId="{93CBF829-B117-4EB5-BC23-51FBA07AE0ED}" type="presParOf" srcId="{A909573F-6B10-4327-B40E-6DBDC7EC8AF2}" destId="{DB58F7F7-FD04-4A27-BD4E-D2E06F31354C}" srcOrd="1" destOrd="0" presId="urn:microsoft.com/office/officeart/2005/8/layout/list1"/>
    <dgm:cxn modelId="{CD82C5C5-82F1-4088-8024-5E08C31D415C}" type="presParOf" srcId="{A909573F-6B10-4327-B40E-6DBDC7EC8AF2}" destId="{A64682AB-D3FE-4EA3-96A8-33F5657306DC}" srcOrd="2" destOrd="0" presId="urn:microsoft.com/office/officeart/2005/8/layout/list1"/>
    <dgm:cxn modelId="{59C7A325-BD9C-4801-8465-F363B966FAE9}" type="presParOf" srcId="{A909573F-6B10-4327-B40E-6DBDC7EC8AF2}" destId="{11049525-E691-4510-8BF8-07235B1073E8}" srcOrd="3" destOrd="0" presId="urn:microsoft.com/office/officeart/2005/8/layout/list1"/>
    <dgm:cxn modelId="{C490EB99-F65B-4683-9567-C8D47806BDCA}" type="presParOf" srcId="{A909573F-6B10-4327-B40E-6DBDC7EC8AF2}" destId="{BF65E65D-E283-4EC4-9342-10FE1F3E58E3}" srcOrd="4" destOrd="0" presId="urn:microsoft.com/office/officeart/2005/8/layout/list1"/>
    <dgm:cxn modelId="{6F803CA8-4225-4227-A75F-041E889A20F1}" type="presParOf" srcId="{BF65E65D-E283-4EC4-9342-10FE1F3E58E3}" destId="{C83A7823-1A48-4D7D-8679-2656B22BE1CA}" srcOrd="0" destOrd="0" presId="urn:microsoft.com/office/officeart/2005/8/layout/list1"/>
    <dgm:cxn modelId="{B46E62D1-FD2F-4D20-BDDA-6FD5832AF6EB}" type="presParOf" srcId="{BF65E65D-E283-4EC4-9342-10FE1F3E58E3}" destId="{BDB68EF4-9E8B-4938-BCE4-512202481DF0}" srcOrd="1" destOrd="0" presId="urn:microsoft.com/office/officeart/2005/8/layout/list1"/>
    <dgm:cxn modelId="{B515914E-0820-4853-8804-767F19037D50}" type="presParOf" srcId="{A909573F-6B10-4327-B40E-6DBDC7EC8AF2}" destId="{8A0463A9-41ED-4704-9AFD-F19884BADFEB}" srcOrd="5" destOrd="0" presId="urn:microsoft.com/office/officeart/2005/8/layout/list1"/>
    <dgm:cxn modelId="{D13EC9DE-326D-43CC-A904-F77862B69D83}" type="presParOf" srcId="{A909573F-6B10-4327-B40E-6DBDC7EC8AF2}" destId="{596A58EA-78B7-464F-928D-25E9752D57D2}" srcOrd="6" destOrd="0" presId="urn:microsoft.com/office/officeart/2005/8/layout/list1"/>
    <dgm:cxn modelId="{32CE0002-6BCB-448E-8E9C-4783E44D6D7D}" type="presParOf" srcId="{A909573F-6B10-4327-B40E-6DBDC7EC8AF2}" destId="{B0634695-2EB3-40F9-8669-F6E22B0BFE85}" srcOrd="7" destOrd="0" presId="urn:microsoft.com/office/officeart/2005/8/layout/list1"/>
    <dgm:cxn modelId="{5EB1DFB8-5635-4F4D-96E6-D44552AA2F44}" type="presParOf" srcId="{A909573F-6B10-4327-B40E-6DBDC7EC8AF2}" destId="{C795DB07-E982-4307-8365-6D2C992ACDBA}" srcOrd="8" destOrd="0" presId="urn:microsoft.com/office/officeart/2005/8/layout/list1"/>
    <dgm:cxn modelId="{A09A22DD-31D3-4AE2-B373-D75CFFA5353C}" type="presParOf" srcId="{C795DB07-E982-4307-8365-6D2C992ACDBA}" destId="{D946AB34-4D72-4E23-8851-86F98AD5445A}" srcOrd="0" destOrd="0" presId="urn:microsoft.com/office/officeart/2005/8/layout/list1"/>
    <dgm:cxn modelId="{BB0005C0-C609-4EC5-B767-5E2526447ECE}" type="presParOf" srcId="{C795DB07-E982-4307-8365-6D2C992ACDBA}" destId="{51C9E876-36B7-4468-B462-ED9F6540815C}" srcOrd="1" destOrd="0" presId="urn:microsoft.com/office/officeart/2005/8/layout/list1"/>
    <dgm:cxn modelId="{264570C9-B466-4775-A935-21011E709C2B}" type="presParOf" srcId="{A909573F-6B10-4327-B40E-6DBDC7EC8AF2}" destId="{B488DE3A-7B2E-412F-A131-23946B167B2F}" srcOrd="9" destOrd="0" presId="urn:microsoft.com/office/officeart/2005/8/layout/list1"/>
    <dgm:cxn modelId="{FEB3843D-F2F0-45DA-9D73-F7304B72BCB0}" type="presParOf" srcId="{A909573F-6B10-4327-B40E-6DBDC7EC8AF2}" destId="{0758049C-D399-4D4C-9106-F1460F8041CE}" srcOrd="10" destOrd="0" presId="urn:microsoft.com/office/officeart/2005/8/layout/list1"/>
    <dgm:cxn modelId="{90C3487F-BF2E-4A5A-92EC-A5AB8C1CA213}" type="presParOf" srcId="{A909573F-6B10-4327-B40E-6DBDC7EC8AF2}" destId="{3E69216B-9A4A-47D0-BA63-17457FC2B027}" srcOrd="11" destOrd="0" presId="urn:microsoft.com/office/officeart/2005/8/layout/list1"/>
    <dgm:cxn modelId="{882CED21-5B55-444A-ACB8-AEC004785663}" type="presParOf" srcId="{A909573F-6B10-4327-B40E-6DBDC7EC8AF2}" destId="{27E89017-4902-4E4B-A9B6-7DB52762C51A}" srcOrd="12" destOrd="0" presId="urn:microsoft.com/office/officeart/2005/8/layout/list1"/>
    <dgm:cxn modelId="{972E1802-7FD1-4C9E-B8C0-A3AC02E6A89E}" type="presParOf" srcId="{27E89017-4902-4E4B-A9B6-7DB52762C51A}" destId="{4233D038-2FF4-41AD-BAFD-1173EA4421FB}" srcOrd="0" destOrd="0" presId="urn:microsoft.com/office/officeart/2005/8/layout/list1"/>
    <dgm:cxn modelId="{85209548-99A9-4523-B64B-CF3E1FAD5A6F}" type="presParOf" srcId="{27E89017-4902-4E4B-A9B6-7DB52762C51A}" destId="{037B1473-4469-48FF-9F87-538C21881839}" srcOrd="1" destOrd="0" presId="urn:microsoft.com/office/officeart/2005/8/layout/list1"/>
    <dgm:cxn modelId="{56F868A9-86E3-408B-B97D-9A7D3C29FC95}" type="presParOf" srcId="{A909573F-6B10-4327-B40E-6DBDC7EC8AF2}" destId="{C6A4174C-A8F9-4006-8E6C-637F8141354D}" srcOrd="13" destOrd="0" presId="urn:microsoft.com/office/officeart/2005/8/layout/list1"/>
    <dgm:cxn modelId="{268A8A6D-66CA-477D-AF73-F5622F80F443}" type="presParOf" srcId="{A909573F-6B10-4327-B40E-6DBDC7EC8AF2}" destId="{816F5E93-B7F9-4D7F-A1A1-FB1F678DC3DB}" srcOrd="14" destOrd="0" presId="urn:microsoft.com/office/officeart/2005/8/layout/list1"/>
    <dgm:cxn modelId="{090E1604-F4DC-4AED-A015-AAABABC026AF}" type="presParOf" srcId="{A909573F-6B10-4327-B40E-6DBDC7EC8AF2}" destId="{0CC531A1-E469-4CCC-8325-586A0FD9C584}" srcOrd="15" destOrd="0" presId="urn:microsoft.com/office/officeart/2005/8/layout/list1"/>
    <dgm:cxn modelId="{92CDC958-B356-4560-B796-3C31BBFC0B71}" type="presParOf" srcId="{A909573F-6B10-4327-B40E-6DBDC7EC8AF2}" destId="{DF7CF6A8-65F3-4D14-B33A-D41C088C8A60}" srcOrd="16" destOrd="0" presId="urn:microsoft.com/office/officeart/2005/8/layout/list1"/>
    <dgm:cxn modelId="{CF0DACA2-B0C5-4A31-918A-D3E735E456CB}" type="presParOf" srcId="{DF7CF6A8-65F3-4D14-B33A-D41C088C8A60}" destId="{4360B8CD-8C4D-45E1-A17D-AD0166ABCE54}" srcOrd="0" destOrd="0" presId="urn:microsoft.com/office/officeart/2005/8/layout/list1"/>
    <dgm:cxn modelId="{29FE9EB2-8718-4CDF-A000-FA936E10FB97}" type="presParOf" srcId="{DF7CF6A8-65F3-4D14-B33A-D41C088C8A60}" destId="{B5AA94A2-6754-4977-B772-0B6E8240F30A}" srcOrd="1" destOrd="0" presId="urn:microsoft.com/office/officeart/2005/8/layout/list1"/>
    <dgm:cxn modelId="{5F2CD616-ED5E-4452-9D9E-0A1DB334D087}" type="presParOf" srcId="{A909573F-6B10-4327-B40E-6DBDC7EC8AF2}" destId="{38B33117-E479-4363-A194-246495792F2F}" srcOrd="17" destOrd="0" presId="urn:microsoft.com/office/officeart/2005/8/layout/list1"/>
    <dgm:cxn modelId="{1A4C50A6-88A0-4DBC-B9EA-CD90F132C9C4}" type="presParOf" srcId="{A909573F-6B10-4327-B40E-6DBDC7EC8AF2}" destId="{46F0942C-E86B-41EE-BF74-AAC09B9163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0A3A90-9B57-4208-A255-04F5C1474801}" type="doc">
      <dgm:prSet loTypeId="urn:microsoft.com/office/officeart/2005/8/layout/hList2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A6EAC5-BCF3-4506-AFE2-E5D6D91D2346}">
      <dgm:prSet phldrT="[Text]"/>
      <dgm:spPr/>
      <dgm:t>
        <a:bodyPr/>
        <a:lstStyle/>
        <a:p>
          <a:r>
            <a:rPr lang="en-US" dirty="0" smtClean="0"/>
            <a:t>Integrated ERP Solutions</a:t>
          </a:r>
          <a:endParaRPr lang="en-US" dirty="0"/>
        </a:p>
      </dgm:t>
    </dgm:pt>
    <dgm:pt modelId="{55B9817F-5BA2-4074-BDA6-FFDC7284D295}" type="parTrans" cxnId="{D8EA962B-3B1F-491B-9EE0-0F1E4953FB71}">
      <dgm:prSet/>
      <dgm:spPr/>
      <dgm:t>
        <a:bodyPr/>
        <a:lstStyle/>
        <a:p>
          <a:endParaRPr lang="en-US"/>
        </a:p>
      </dgm:t>
    </dgm:pt>
    <dgm:pt modelId="{9E34EE35-BBB2-4785-A57E-8147A171F7D7}" type="sibTrans" cxnId="{D8EA962B-3B1F-491B-9EE0-0F1E4953FB71}">
      <dgm:prSet/>
      <dgm:spPr/>
      <dgm:t>
        <a:bodyPr/>
        <a:lstStyle/>
        <a:p>
          <a:endParaRPr lang="en-US"/>
        </a:p>
      </dgm:t>
    </dgm:pt>
    <dgm:pt modelId="{842AB705-3A64-44F6-8E6B-B0BB4B57BA1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Oracle E-Business Suite</a:t>
          </a:r>
          <a:endParaRPr lang="en-US" sz="1400" dirty="0"/>
        </a:p>
      </dgm:t>
    </dgm:pt>
    <dgm:pt modelId="{D67823A3-7076-45EC-8C65-A4F801563210}" type="parTrans" cxnId="{BEF472E8-795A-4A17-97CA-7E8CEE8EF8E7}">
      <dgm:prSet/>
      <dgm:spPr/>
      <dgm:t>
        <a:bodyPr/>
        <a:lstStyle/>
        <a:p>
          <a:endParaRPr lang="en-US"/>
        </a:p>
      </dgm:t>
    </dgm:pt>
    <dgm:pt modelId="{9176E3F5-D495-41C6-A174-D88D2EC1D6F5}" type="sibTrans" cxnId="{BEF472E8-795A-4A17-97CA-7E8CEE8EF8E7}">
      <dgm:prSet/>
      <dgm:spPr/>
      <dgm:t>
        <a:bodyPr/>
        <a:lstStyle/>
        <a:p>
          <a:endParaRPr lang="en-US"/>
        </a:p>
      </dgm:t>
    </dgm:pt>
    <dgm:pt modelId="{DBD2FBCC-0DCA-4529-8C62-B203EB5A8A4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JD Edwards</a:t>
          </a:r>
          <a:endParaRPr lang="en-US" sz="1400" dirty="0"/>
        </a:p>
      </dgm:t>
    </dgm:pt>
    <dgm:pt modelId="{89FABCCF-7995-4897-956F-CE12952BCB27}" type="parTrans" cxnId="{2DC9022E-2818-4858-A029-F543E05A8139}">
      <dgm:prSet/>
      <dgm:spPr/>
      <dgm:t>
        <a:bodyPr/>
        <a:lstStyle/>
        <a:p>
          <a:endParaRPr lang="en-US"/>
        </a:p>
      </dgm:t>
    </dgm:pt>
    <dgm:pt modelId="{E99CC17B-3784-435E-84C9-8894EBE57D37}" type="sibTrans" cxnId="{2DC9022E-2818-4858-A029-F543E05A8139}">
      <dgm:prSet/>
      <dgm:spPr/>
      <dgm:t>
        <a:bodyPr/>
        <a:lstStyle/>
        <a:p>
          <a:endParaRPr lang="en-US"/>
        </a:p>
      </dgm:t>
    </dgm:pt>
    <dgm:pt modelId="{89CB5FE3-4B88-4003-A7E8-2C80DCECE5F3}">
      <dgm:prSet phldrT="[Text]"/>
      <dgm:spPr/>
      <dgm:t>
        <a:bodyPr/>
        <a:lstStyle/>
        <a:p>
          <a:r>
            <a:rPr lang="en-US" dirty="0" smtClean="0"/>
            <a:t>Supply Chain Accelerators</a:t>
          </a:r>
          <a:endParaRPr lang="en-US" dirty="0"/>
        </a:p>
      </dgm:t>
    </dgm:pt>
    <dgm:pt modelId="{DF7A8941-75AA-4566-82F7-123707F73469}" type="parTrans" cxnId="{D31DA171-2E3F-4283-89FF-50E1C0BB0748}">
      <dgm:prSet/>
      <dgm:spPr/>
      <dgm:t>
        <a:bodyPr/>
        <a:lstStyle/>
        <a:p>
          <a:endParaRPr lang="en-US"/>
        </a:p>
      </dgm:t>
    </dgm:pt>
    <dgm:pt modelId="{C868F456-9FA0-48CB-85A1-75F495E5809F}" type="sibTrans" cxnId="{D31DA171-2E3F-4283-89FF-50E1C0BB0748}">
      <dgm:prSet/>
      <dgm:spPr/>
      <dgm:t>
        <a:bodyPr/>
        <a:lstStyle/>
        <a:p>
          <a:endParaRPr lang="en-US"/>
        </a:p>
      </dgm:t>
    </dgm:pt>
    <dgm:pt modelId="{4558E13C-261E-47BE-894B-485C1ED1998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B20D80E0-FA91-4E93-A051-0D0BA49324B8}" type="parTrans" cxnId="{845FCF2E-7CB6-4D12-B94B-3480FDBC85BE}">
      <dgm:prSet/>
      <dgm:spPr/>
      <dgm:t>
        <a:bodyPr/>
        <a:lstStyle/>
        <a:p>
          <a:endParaRPr lang="en-US"/>
        </a:p>
      </dgm:t>
    </dgm:pt>
    <dgm:pt modelId="{BBD43087-551D-4F3E-A0BE-848C9BE5FAF3}" type="sibTrans" cxnId="{845FCF2E-7CB6-4D12-B94B-3480FDBC85BE}">
      <dgm:prSet/>
      <dgm:spPr/>
      <dgm:t>
        <a:bodyPr/>
        <a:lstStyle/>
        <a:p>
          <a:endParaRPr lang="en-US"/>
        </a:p>
      </dgm:t>
    </dgm:pt>
    <dgm:pt modelId="{54A549B9-4519-4983-A78F-F850321285D9}">
      <dgm:prSet phldrT="[Text]"/>
      <dgm:spPr/>
      <dgm:t>
        <a:bodyPr/>
        <a:lstStyle/>
        <a:p>
          <a:r>
            <a:rPr lang="en-US" dirty="0" smtClean="0"/>
            <a:t>Industry Solutions</a:t>
          </a:r>
          <a:endParaRPr lang="en-US" dirty="0"/>
        </a:p>
      </dgm:t>
    </dgm:pt>
    <dgm:pt modelId="{E881BE32-8FE7-4100-A1A5-1D6B6931A10E}" type="parTrans" cxnId="{F7319C5F-31ED-431D-8950-E0E0149FC119}">
      <dgm:prSet/>
      <dgm:spPr/>
      <dgm:t>
        <a:bodyPr/>
        <a:lstStyle/>
        <a:p>
          <a:endParaRPr lang="en-US"/>
        </a:p>
      </dgm:t>
    </dgm:pt>
    <dgm:pt modelId="{3E884D90-C064-4A65-A4CC-166ED6B7AD6F}" type="sibTrans" cxnId="{F7319C5F-31ED-431D-8950-E0E0149FC119}">
      <dgm:prSet/>
      <dgm:spPr/>
      <dgm:t>
        <a:bodyPr/>
        <a:lstStyle/>
        <a:p>
          <a:endParaRPr lang="en-US"/>
        </a:p>
      </dgm:t>
    </dgm:pt>
    <dgm:pt modelId="{03B202AA-A028-4880-8BAB-0A1560E15D4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Aerospace &amp; Defense</a:t>
          </a:r>
          <a:endParaRPr lang="en-US" sz="1400" dirty="0"/>
        </a:p>
      </dgm:t>
    </dgm:pt>
    <dgm:pt modelId="{50A2A4FA-1BA1-4DCA-BBE9-956B8E85C7DD}" type="parTrans" cxnId="{126EA41F-74EB-4E42-9BAB-30156ED26003}">
      <dgm:prSet/>
      <dgm:spPr/>
      <dgm:t>
        <a:bodyPr/>
        <a:lstStyle/>
        <a:p>
          <a:endParaRPr lang="en-US"/>
        </a:p>
      </dgm:t>
    </dgm:pt>
    <dgm:pt modelId="{4E311EDA-5AD2-40FE-9D9B-84D0110608B8}" type="sibTrans" cxnId="{126EA41F-74EB-4E42-9BAB-30156ED26003}">
      <dgm:prSet/>
      <dgm:spPr/>
      <dgm:t>
        <a:bodyPr/>
        <a:lstStyle/>
        <a:p>
          <a:endParaRPr lang="en-US"/>
        </a:p>
      </dgm:t>
    </dgm:pt>
    <dgm:pt modelId="{00112896-2FA7-4631-930A-7C0709C0ED2F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SAP</a:t>
          </a:r>
          <a:endParaRPr lang="en-US" sz="1400" dirty="0"/>
        </a:p>
      </dgm:t>
    </dgm:pt>
    <dgm:pt modelId="{304088DA-CBB1-42DF-BECB-71E984D3115F}" type="parTrans" cxnId="{3CBC613F-B321-405B-B772-FF0EB83A2818}">
      <dgm:prSet/>
      <dgm:spPr/>
      <dgm:t>
        <a:bodyPr/>
        <a:lstStyle/>
        <a:p>
          <a:endParaRPr lang="en-US"/>
        </a:p>
      </dgm:t>
    </dgm:pt>
    <dgm:pt modelId="{D2C83BF0-7A09-4773-974D-3A0CF1512B50}" type="sibTrans" cxnId="{3CBC613F-B321-405B-B772-FF0EB83A2818}">
      <dgm:prSet/>
      <dgm:spPr/>
      <dgm:t>
        <a:bodyPr/>
        <a:lstStyle/>
        <a:p>
          <a:endParaRPr lang="en-US"/>
        </a:p>
      </dgm:t>
    </dgm:pt>
    <dgm:pt modelId="{F1855FC1-4C1D-42C4-AC94-E20C60984A3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SAP Business One</a:t>
          </a:r>
          <a:endParaRPr lang="en-US" sz="1400" dirty="0"/>
        </a:p>
      </dgm:t>
    </dgm:pt>
    <dgm:pt modelId="{AF71774A-F5DF-4541-9E4D-E637233E8CCC}" type="parTrans" cxnId="{9C295583-FECD-48FA-9E10-8B6E55BB361E}">
      <dgm:prSet/>
      <dgm:spPr/>
      <dgm:t>
        <a:bodyPr/>
        <a:lstStyle/>
        <a:p>
          <a:endParaRPr lang="en-US"/>
        </a:p>
      </dgm:t>
    </dgm:pt>
    <dgm:pt modelId="{65E55058-B033-4B3C-965C-CFDEB66F9C1F}" type="sibTrans" cxnId="{9C295583-FECD-48FA-9E10-8B6E55BB361E}">
      <dgm:prSet/>
      <dgm:spPr/>
      <dgm:t>
        <a:bodyPr/>
        <a:lstStyle/>
        <a:p>
          <a:endParaRPr lang="en-US"/>
        </a:p>
      </dgm:t>
    </dgm:pt>
    <dgm:pt modelId="{525904F2-5487-4E1B-9C79-309BCA1561B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Deltek Costpoint</a:t>
          </a:r>
          <a:endParaRPr lang="en-US" sz="1400" dirty="0"/>
        </a:p>
      </dgm:t>
    </dgm:pt>
    <dgm:pt modelId="{0A9A4BDD-2204-4823-89BE-6179926363A5}" type="parTrans" cxnId="{DE26FDAE-7DC9-4700-AC07-64E4387C790F}">
      <dgm:prSet/>
      <dgm:spPr/>
      <dgm:t>
        <a:bodyPr/>
        <a:lstStyle/>
        <a:p>
          <a:endParaRPr lang="en-US"/>
        </a:p>
      </dgm:t>
    </dgm:pt>
    <dgm:pt modelId="{07D9E557-4EA0-4C54-BBF5-420A0EAABE7F}" type="sibTrans" cxnId="{DE26FDAE-7DC9-4700-AC07-64E4387C790F}">
      <dgm:prSet/>
      <dgm:spPr/>
      <dgm:t>
        <a:bodyPr/>
        <a:lstStyle/>
        <a:p>
          <a:endParaRPr lang="en-US"/>
        </a:p>
      </dgm:t>
    </dgm:pt>
    <dgm:pt modelId="{56B4CD13-F79A-4D02-9DBF-DA367C78318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AAA32233-C1BA-47D6-992D-7939CBD3D203}" type="parTrans" cxnId="{65719A18-9B67-4563-BC6C-BDBEFABC9F3D}">
      <dgm:prSet/>
      <dgm:spPr/>
      <dgm:t>
        <a:bodyPr/>
        <a:lstStyle/>
        <a:p>
          <a:endParaRPr lang="en-US"/>
        </a:p>
      </dgm:t>
    </dgm:pt>
    <dgm:pt modelId="{F8967D88-C844-436E-B24C-93D47375ED0A}" type="sibTrans" cxnId="{65719A18-9B67-4563-BC6C-BDBEFABC9F3D}">
      <dgm:prSet/>
      <dgm:spPr/>
      <dgm:t>
        <a:bodyPr/>
        <a:lstStyle/>
        <a:p>
          <a:endParaRPr lang="en-US"/>
        </a:p>
      </dgm:t>
    </dgm:pt>
    <dgm:pt modelId="{FB4E1863-0C06-4310-BF8E-A8BC245D785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Warehouse Automation</a:t>
          </a:r>
          <a:endParaRPr lang="en-US" sz="1400" dirty="0"/>
        </a:p>
      </dgm:t>
    </dgm:pt>
    <dgm:pt modelId="{6CD0ECA5-2B41-4E7B-AF7D-ACFFB72EDD91}" type="parTrans" cxnId="{ED9D766D-E30A-48DA-B1CC-76C1D6E522FE}">
      <dgm:prSet/>
      <dgm:spPr/>
      <dgm:t>
        <a:bodyPr/>
        <a:lstStyle/>
        <a:p>
          <a:endParaRPr lang="en-US"/>
        </a:p>
      </dgm:t>
    </dgm:pt>
    <dgm:pt modelId="{76B703DB-2E3D-43C6-8F72-C468D242D374}" type="sibTrans" cxnId="{ED9D766D-E30A-48DA-B1CC-76C1D6E522FE}">
      <dgm:prSet/>
      <dgm:spPr/>
      <dgm:t>
        <a:bodyPr/>
        <a:lstStyle/>
        <a:p>
          <a:endParaRPr lang="en-US"/>
        </a:p>
      </dgm:t>
    </dgm:pt>
    <dgm:pt modelId="{4236EED4-1A2E-41D0-A940-92D33597769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Voice Picking</a:t>
          </a:r>
          <a:endParaRPr lang="en-US" sz="1400" dirty="0"/>
        </a:p>
      </dgm:t>
    </dgm:pt>
    <dgm:pt modelId="{291F82A0-52A4-4844-B175-427F451BB9D0}" type="parTrans" cxnId="{ECD9CF3B-EBD7-4A69-ABE0-87D0C84C6644}">
      <dgm:prSet/>
      <dgm:spPr/>
      <dgm:t>
        <a:bodyPr/>
        <a:lstStyle/>
        <a:p>
          <a:endParaRPr lang="en-US"/>
        </a:p>
      </dgm:t>
    </dgm:pt>
    <dgm:pt modelId="{CA4F281E-7FD4-48BC-A96A-5028142586BD}" type="sibTrans" cxnId="{ECD9CF3B-EBD7-4A69-ABE0-87D0C84C6644}">
      <dgm:prSet/>
      <dgm:spPr/>
      <dgm:t>
        <a:bodyPr/>
        <a:lstStyle/>
        <a:p>
          <a:endParaRPr lang="en-US"/>
        </a:p>
      </dgm:t>
    </dgm:pt>
    <dgm:pt modelId="{06EB0363-7345-43C0-8681-CE5BE64CB8E7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Remote Warehouse Automation</a:t>
          </a:r>
          <a:endParaRPr lang="en-US" sz="1400" dirty="0"/>
        </a:p>
      </dgm:t>
    </dgm:pt>
    <dgm:pt modelId="{9E960D03-05E6-4B72-969A-3257D2A08A8C}" type="parTrans" cxnId="{FAE38531-3DA3-450C-ACD2-04C68DAC779A}">
      <dgm:prSet/>
      <dgm:spPr/>
      <dgm:t>
        <a:bodyPr/>
        <a:lstStyle/>
        <a:p>
          <a:endParaRPr lang="en-US"/>
        </a:p>
      </dgm:t>
    </dgm:pt>
    <dgm:pt modelId="{A43CD2CA-4EEB-4755-B9FE-508847928018}" type="sibTrans" cxnId="{FAE38531-3DA3-450C-ACD2-04C68DAC779A}">
      <dgm:prSet/>
      <dgm:spPr/>
      <dgm:t>
        <a:bodyPr/>
        <a:lstStyle/>
        <a:p>
          <a:endParaRPr lang="en-US"/>
        </a:p>
      </dgm:t>
    </dgm:pt>
    <dgm:pt modelId="{55D75107-2AD3-4BBC-A6F7-0BB1DF72DC2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Feed, Food &amp; Beverage</a:t>
          </a:r>
          <a:endParaRPr lang="en-US" sz="1400" dirty="0"/>
        </a:p>
      </dgm:t>
    </dgm:pt>
    <dgm:pt modelId="{866E6EC5-9F1D-4F2D-976C-E6C2E6ECDD3D}" type="parTrans" cxnId="{ABCE0D6E-4A5A-4BED-BBEA-F032CA748264}">
      <dgm:prSet/>
      <dgm:spPr/>
      <dgm:t>
        <a:bodyPr/>
        <a:lstStyle/>
        <a:p>
          <a:endParaRPr lang="en-US"/>
        </a:p>
      </dgm:t>
    </dgm:pt>
    <dgm:pt modelId="{31E9C2E4-0A1B-4299-98E0-C7CC101C0B94}" type="sibTrans" cxnId="{ABCE0D6E-4A5A-4BED-BBEA-F032CA748264}">
      <dgm:prSet/>
      <dgm:spPr/>
      <dgm:t>
        <a:bodyPr/>
        <a:lstStyle/>
        <a:p>
          <a:endParaRPr lang="en-US"/>
        </a:p>
      </dgm:t>
    </dgm:pt>
    <dgm:pt modelId="{55D516C7-0A70-4E17-A395-E0F9E3FDCA8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Life Sciences</a:t>
          </a:r>
          <a:endParaRPr lang="en-US" sz="1400" dirty="0"/>
        </a:p>
      </dgm:t>
    </dgm:pt>
    <dgm:pt modelId="{696460C6-33D0-4721-98E9-49519601348D}" type="parTrans" cxnId="{30F2AF89-3E2B-49B9-BF0A-661955D1A1D9}">
      <dgm:prSet/>
      <dgm:spPr/>
      <dgm:t>
        <a:bodyPr/>
        <a:lstStyle/>
        <a:p>
          <a:endParaRPr lang="en-US"/>
        </a:p>
      </dgm:t>
    </dgm:pt>
    <dgm:pt modelId="{409618A0-0872-4176-B9FC-5D7787728BB1}" type="sibTrans" cxnId="{30F2AF89-3E2B-49B9-BF0A-661955D1A1D9}">
      <dgm:prSet/>
      <dgm:spPr/>
      <dgm:t>
        <a:bodyPr/>
        <a:lstStyle/>
        <a:p>
          <a:endParaRPr lang="en-US"/>
        </a:p>
      </dgm:t>
    </dgm:pt>
    <dgm:pt modelId="{A488637F-5D4C-4A90-8D22-336ED40F26C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Oil &amp; Gas</a:t>
          </a:r>
          <a:endParaRPr lang="en-US" sz="1400" dirty="0"/>
        </a:p>
      </dgm:t>
    </dgm:pt>
    <dgm:pt modelId="{87B066F9-DB80-491E-AF09-D772A8A2471B}" type="parTrans" cxnId="{796C3FAA-4338-4669-97A2-C789AB420277}">
      <dgm:prSet/>
      <dgm:spPr/>
      <dgm:t>
        <a:bodyPr/>
        <a:lstStyle/>
        <a:p>
          <a:endParaRPr lang="en-US"/>
        </a:p>
      </dgm:t>
    </dgm:pt>
    <dgm:pt modelId="{E7A69D59-50B2-4E11-83DD-4C3EC9E7C04E}" type="sibTrans" cxnId="{796C3FAA-4338-4669-97A2-C789AB420277}">
      <dgm:prSet/>
      <dgm:spPr/>
      <dgm:t>
        <a:bodyPr/>
        <a:lstStyle/>
        <a:p>
          <a:endParaRPr lang="en-US"/>
        </a:p>
      </dgm:t>
    </dgm:pt>
    <dgm:pt modelId="{085BD587-4A27-4EE2-B698-1C8A88A0E47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Retail</a:t>
          </a:r>
          <a:endParaRPr lang="en-US" sz="1400" dirty="0"/>
        </a:p>
      </dgm:t>
    </dgm:pt>
    <dgm:pt modelId="{464B339C-1B15-4624-9EAE-2C76EC2A4678}" type="parTrans" cxnId="{C1DCE31F-BF41-491A-AE2F-837FC889836D}">
      <dgm:prSet/>
      <dgm:spPr/>
      <dgm:t>
        <a:bodyPr/>
        <a:lstStyle/>
        <a:p>
          <a:endParaRPr lang="en-US"/>
        </a:p>
      </dgm:t>
    </dgm:pt>
    <dgm:pt modelId="{D492AF09-AED6-433A-AB16-4445B01864E5}" type="sibTrans" cxnId="{C1DCE31F-BF41-491A-AE2F-837FC889836D}">
      <dgm:prSet/>
      <dgm:spPr/>
      <dgm:t>
        <a:bodyPr/>
        <a:lstStyle/>
        <a:p>
          <a:endParaRPr lang="en-US"/>
        </a:p>
      </dgm:t>
    </dgm:pt>
    <dgm:pt modelId="{EDE4BD42-83EF-4DFC-B04C-4A30A282BDA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CPG</a:t>
          </a:r>
          <a:endParaRPr lang="en-US" sz="1400" dirty="0"/>
        </a:p>
      </dgm:t>
    </dgm:pt>
    <dgm:pt modelId="{3CB604B8-3286-458F-B506-94543132AC68}" type="parTrans" cxnId="{DEF39533-E2CB-44AA-A744-0FD977098035}">
      <dgm:prSet/>
      <dgm:spPr/>
      <dgm:t>
        <a:bodyPr/>
        <a:lstStyle/>
        <a:p>
          <a:endParaRPr lang="en-US"/>
        </a:p>
      </dgm:t>
    </dgm:pt>
    <dgm:pt modelId="{8FA69773-F5D4-48D9-AFA9-040395E8EB24}" type="sibTrans" cxnId="{DEF39533-E2CB-44AA-A744-0FD977098035}">
      <dgm:prSet/>
      <dgm:spPr/>
      <dgm:t>
        <a:bodyPr/>
        <a:lstStyle/>
        <a:p>
          <a:endParaRPr lang="en-US"/>
        </a:p>
      </dgm:t>
    </dgm:pt>
    <dgm:pt modelId="{07380D8F-EC95-4419-9273-D2C3E3B6D47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Engineering, Construction &amp; Industrial Supplies</a:t>
          </a:r>
          <a:endParaRPr lang="en-US" sz="1400" dirty="0"/>
        </a:p>
      </dgm:t>
    </dgm:pt>
    <dgm:pt modelId="{6F2DA97E-C4D0-49EA-BE38-81930DB54339}" type="parTrans" cxnId="{1FF00E54-30EC-4A3B-9F37-4ED7D080432F}">
      <dgm:prSet/>
      <dgm:spPr/>
      <dgm:t>
        <a:bodyPr/>
        <a:lstStyle/>
        <a:p>
          <a:endParaRPr lang="en-US"/>
        </a:p>
      </dgm:t>
    </dgm:pt>
    <dgm:pt modelId="{D1A28038-47A4-47C7-A037-1C0BAA80A700}" type="sibTrans" cxnId="{1FF00E54-30EC-4A3B-9F37-4ED7D080432F}">
      <dgm:prSet/>
      <dgm:spPr/>
      <dgm:t>
        <a:bodyPr/>
        <a:lstStyle/>
        <a:p>
          <a:endParaRPr lang="en-US"/>
        </a:p>
      </dgm:t>
    </dgm:pt>
    <dgm:pt modelId="{82039520-DDB0-44F5-9735-B66B398A19D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High Technology</a:t>
          </a:r>
          <a:endParaRPr lang="en-US" sz="1400" dirty="0"/>
        </a:p>
      </dgm:t>
    </dgm:pt>
    <dgm:pt modelId="{281D9C94-5822-4040-896C-40250FEEA75A}" type="parTrans" cxnId="{793A7517-E19B-4DB7-8F1E-81917994FE04}">
      <dgm:prSet/>
      <dgm:spPr/>
      <dgm:t>
        <a:bodyPr/>
        <a:lstStyle/>
        <a:p>
          <a:endParaRPr lang="en-US"/>
        </a:p>
      </dgm:t>
    </dgm:pt>
    <dgm:pt modelId="{B2A7E0C5-9F2C-454F-A30B-D326FF0CA6AF}" type="sibTrans" cxnId="{793A7517-E19B-4DB7-8F1E-81917994FE04}">
      <dgm:prSet/>
      <dgm:spPr/>
      <dgm:t>
        <a:bodyPr/>
        <a:lstStyle/>
        <a:p>
          <a:endParaRPr lang="en-US"/>
        </a:p>
      </dgm:t>
    </dgm:pt>
    <dgm:pt modelId="{482BD416-DB62-4E66-816F-76510070B71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Industrial Machinery &amp; Equipment</a:t>
          </a:r>
          <a:endParaRPr lang="en-US" sz="1400" dirty="0"/>
        </a:p>
      </dgm:t>
    </dgm:pt>
    <dgm:pt modelId="{FB9E0851-8226-4A14-A0FB-9269B352E4FE}" type="parTrans" cxnId="{727D06AE-68D0-4B33-B68F-80EBDEE33AFA}">
      <dgm:prSet/>
      <dgm:spPr/>
      <dgm:t>
        <a:bodyPr/>
        <a:lstStyle/>
        <a:p>
          <a:endParaRPr lang="en-US"/>
        </a:p>
      </dgm:t>
    </dgm:pt>
    <dgm:pt modelId="{1BDE9E78-FBCD-42F8-8C55-379B1A304F9F}" type="sibTrans" cxnId="{727D06AE-68D0-4B33-B68F-80EBDEE33AFA}">
      <dgm:prSet/>
      <dgm:spPr/>
      <dgm:t>
        <a:bodyPr/>
        <a:lstStyle/>
        <a:p>
          <a:endParaRPr lang="en-US"/>
        </a:p>
      </dgm:t>
    </dgm:pt>
    <dgm:pt modelId="{FDBC1968-E0C0-42AE-8D5C-C18FFBFAFE0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A9B321D0-50DD-4059-98C1-2867F812F43D}" type="parTrans" cxnId="{0B08B471-E0C0-4625-A2CD-FF4BFA05D47B}">
      <dgm:prSet/>
      <dgm:spPr/>
      <dgm:t>
        <a:bodyPr/>
        <a:lstStyle/>
        <a:p>
          <a:endParaRPr lang="en-US"/>
        </a:p>
      </dgm:t>
    </dgm:pt>
    <dgm:pt modelId="{8C2C4C94-EADB-4AB8-9191-F9CF8F711B50}" type="sibTrans" cxnId="{0B08B471-E0C0-4625-A2CD-FF4BFA05D47B}">
      <dgm:prSet/>
      <dgm:spPr/>
      <dgm:t>
        <a:bodyPr/>
        <a:lstStyle/>
        <a:p>
          <a:endParaRPr lang="en-US"/>
        </a:p>
      </dgm:t>
    </dgm:pt>
    <dgm:pt modelId="{F1196E40-350F-40BF-ACBA-0F0E8ED2551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Asset Management</a:t>
          </a:r>
          <a:endParaRPr lang="en-US" sz="1400" dirty="0"/>
        </a:p>
      </dgm:t>
    </dgm:pt>
    <dgm:pt modelId="{AD020529-C4DE-49C8-AD9A-A29127ABA9E9}" type="parTrans" cxnId="{18387413-559D-4996-80E3-433A94E7DA48}">
      <dgm:prSet/>
      <dgm:spPr/>
      <dgm:t>
        <a:bodyPr/>
        <a:lstStyle/>
        <a:p>
          <a:endParaRPr lang="en-US"/>
        </a:p>
      </dgm:t>
    </dgm:pt>
    <dgm:pt modelId="{AECBC696-AB17-4704-A301-ACE8B84DA67A}" type="sibTrans" cxnId="{18387413-559D-4996-80E3-433A94E7DA48}">
      <dgm:prSet/>
      <dgm:spPr/>
      <dgm:t>
        <a:bodyPr/>
        <a:lstStyle/>
        <a:p>
          <a:endParaRPr lang="en-US"/>
        </a:p>
      </dgm:t>
    </dgm:pt>
    <dgm:pt modelId="{2F38C5A5-2DA3-41B2-A562-EEBAA48A0B5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Barcode Labeling</a:t>
          </a:r>
          <a:endParaRPr lang="en-US" sz="1400" dirty="0"/>
        </a:p>
      </dgm:t>
    </dgm:pt>
    <dgm:pt modelId="{467CB52B-C80B-4E8C-82B7-0A762D7A8FEA}" type="parTrans" cxnId="{7B5C4E50-3DD9-4BE5-8B14-1E8DA5492AA0}">
      <dgm:prSet/>
      <dgm:spPr/>
      <dgm:t>
        <a:bodyPr/>
        <a:lstStyle/>
        <a:p>
          <a:endParaRPr lang="en-US"/>
        </a:p>
      </dgm:t>
    </dgm:pt>
    <dgm:pt modelId="{87FA24F2-361E-462E-BFA6-264869DE2FD7}" type="sibTrans" cxnId="{7B5C4E50-3DD9-4BE5-8B14-1E8DA5492AA0}">
      <dgm:prSet/>
      <dgm:spPr/>
      <dgm:t>
        <a:bodyPr/>
        <a:lstStyle/>
        <a:p>
          <a:endParaRPr lang="en-US"/>
        </a:p>
      </dgm:t>
    </dgm:pt>
    <dgm:pt modelId="{0706867D-4924-475D-A742-0F6BEA660808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Inventory Management</a:t>
          </a:r>
          <a:endParaRPr lang="en-US" sz="1400" dirty="0"/>
        </a:p>
      </dgm:t>
    </dgm:pt>
    <dgm:pt modelId="{86AE5A07-D42A-4472-A468-07770045DFE0}" type="parTrans" cxnId="{833D7910-306E-4767-8A4E-4BC275FCF9FE}">
      <dgm:prSet/>
      <dgm:spPr/>
      <dgm:t>
        <a:bodyPr/>
        <a:lstStyle/>
        <a:p>
          <a:endParaRPr lang="en-US"/>
        </a:p>
      </dgm:t>
    </dgm:pt>
    <dgm:pt modelId="{1B94859E-6BBA-4A53-A130-EAF2BD08B0A1}" type="sibTrans" cxnId="{833D7910-306E-4767-8A4E-4BC275FCF9FE}">
      <dgm:prSet/>
      <dgm:spPr/>
      <dgm:t>
        <a:bodyPr/>
        <a:lstStyle/>
        <a:p>
          <a:endParaRPr lang="en-US"/>
        </a:p>
      </dgm:t>
    </dgm:pt>
    <dgm:pt modelId="{F3C2D3E9-A613-4236-9823-274F35DA7FA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Field Service</a:t>
          </a:r>
          <a:endParaRPr lang="en-US" sz="1400" dirty="0"/>
        </a:p>
      </dgm:t>
    </dgm:pt>
    <dgm:pt modelId="{BB1AD11D-BBDD-4002-8E44-BC4966D6D22C}" type="parTrans" cxnId="{83546B39-5DB1-4104-8FCA-6D8C0770BC2F}">
      <dgm:prSet/>
      <dgm:spPr/>
      <dgm:t>
        <a:bodyPr/>
        <a:lstStyle/>
        <a:p>
          <a:endParaRPr lang="en-US"/>
        </a:p>
      </dgm:t>
    </dgm:pt>
    <dgm:pt modelId="{81D96EB4-6CCE-4CC7-962C-12BAF7A87E90}" type="sibTrans" cxnId="{83546B39-5DB1-4104-8FCA-6D8C0770BC2F}">
      <dgm:prSet/>
      <dgm:spPr/>
      <dgm:t>
        <a:bodyPr/>
        <a:lstStyle/>
        <a:p>
          <a:endParaRPr lang="en-US"/>
        </a:p>
      </dgm:t>
    </dgm:pt>
    <dgm:pt modelId="{855000DC-169D-4F59-981B-3553F2833F3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License Plating</a:t>
          </a:r>
          <a:endParaRPr lang="en-US" sz="1400" dirty="0"/>
        </a:p>
      </dgm:t>
    </dgm:pt>
    <dgm:pt modelId="{231C365C-C40F-48BF-9A67-DD5720CE034D}" type="parTrans" cxnId="{01FB5671-CA50-4675-ACEA-5C25014582F4}">
      <dgm:prSet/>
      <dgm:spPr/>
      <dgm:t>
        <a:bodyPr/>
        <a:lstStyle/>
        <a:p>
          <a:endParaRPr lang="en-US"/>
        </a:p>
      </dgm:t>
    </dgm:pt>
    <dgm:pt modelId="{BD69F7AD-DFCB-4529-ABAC-EFEEFF7E5709}" type="sibTrans" cxnId="{01FB5671-CA50-4675-ACEA-5C25014582F4}">
      <dgm:prSet/>
      <dgm:spPr/>
      <dgm:t>
        <a:bodyPr/>
        <a:lstStyle/>
        <a:p>
          <a:endParaRPr lang="en-US"/>
        </a:p>
      </dgm:t>
    </dgm:pt>
    <dgm:pt modelId="{B51D296E-2F23-4A1F-8D53-93CCE848AAF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Shop Floor Data Collection</a:t>
          </a:r>
          <a:endParaRPr lang="en-US" sz="1400" dirty="0"/>
        </a:p>
      </dgm:t>
    </dgm:pt>
    <dgm:pt modelId="{5D589E23-56DF-446F-BE48-BEC98397B6F3}" type="parTrans" cxnId="{EA4DF5B2-DFBD-4A49-8B0F-C1E7F4EEF873}">
      <dgm:prSet/>
      <dgm:spPr/>
      <dgm:t>
        <a:bodyPr/>
        <a:lstStyle/>
        <a:p>
          <a:endParaRPr lang="en-US"/>
        </a:p>
      </dgm:t>
    </dgm:pt>
    <dgm:pt modelId="{5FD1C609-92A1-484A-9C34-C759304EFFD9}" type="sibTrans" cxnId="{EA4DF5B2-DFBD-4A49-8B0F-C1E7F4EEF873}">
      <dgm:prSet/>
      <dgm:spPr/>
      <dgm:t>
        <a:bodyPr/>
        <a:lstStyle/>
        <a:p>
          <a:endParaRPr lang="en-US"/>
        </a:p>
      </dgm:t>
    </dgm:pt>
    <dgm:pt modelId="{82088A67-B6FE-4C8C-9CA3-4EBE8A871660}" type="pres">
      <dgm:prSet presAssocID="{120A3A90-9B57-4208-A255-04F5C1474801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D6729BB-5B7F-4E07-AF77-192834C07C5A}" type="pres">
      <dgm:prSet presAssocID="{67A6EAC5-BCF3-4506-AFE2-E5D6D91D2346}" presName="compositeNode" presStyleCnt="0">
        <dgm:presLayoutVars>
          <dgm:bulletEnabled val="1"/>
        </dgm:presLayoutVars>
      </dgm:prSet>
      <dgm:spPr/>
    </dgm:pt>
    <dgm:pt modelId="{7D86A9DC-0D84-471E-90D5-58BE4BD23BB9}" type="pres">
      <dgm:prSet presAssocID="{67A6EAC5-BCF3-4506-AFE2-E5D6D91D2346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684D9B-E519-4C1E-AE30-70D188047875}" type="pres">
      <dgm:prSet presAssocID="{67A6EAC5-BCF3-4506-AFE2-E5D6D91D2346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E8CFC-6E95-4EA3-A523-05E7DCDB5AD0}" type="pres">
      <dgm:prSet presAssocID="{67A6EAC5-BCF3-4506-AFE2-E5D6D91D2346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A6726-CE0F-4B3F-82E2-B4F731BA0133}" type="pres">
      <dgm:prSet presAssocID="{9E34EE35-BBB2-4785-A57E-8147A171F7D7}" presName="sibTrans" presStyleCnt="0"/>
      <dgm:spPr/>
    </dgm:pt>
    <dgm:pt modelId="{912AC316-6B72-42FC-B2B7-9426A310CFD8}" type="pres">
      <dgm:prSet presAssocID="{89CB5FE3-4B88-4003-A7E8-2C80DCECE5F3}" presName="compositeNode" presStyleCnt="0">
        <dgm:presLayoutVars>
          <dgm:bulletEnabled val="1"/>
        </dgm:presLayoutVars>
      </dgm:prSet>
      <dgm:spPr/>
    </dgm:pt>
    <dgm:pt modelId="{57A1DDD9-6E78-4D37-A7C2-B598187FDD95}" type="pres">
      <dgm:prSet presAssocID="{89CB5FE3-4B88-4003-A7E8-2C80DCECE5F3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670F80-D281-4A45-8893-F18C606D5CE8}" type="pres">
      <dgm:prSet presAssocID="{89CB5FE3-4B88-4003-A7E8-2C80DCECE5F3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1F9FC-B52F-444B-9338-36D797FDDB31}" type="pres">
      <dgm:prSet presAssocID="{89CB5FE3-4B88-4003-A7E8-2C80DCECE5F3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E79D5-3B16-4F8B-B104-3016B476B59A}" type="pres">
      <dgm:prSet presAssocID="{C868F456-9FA0-48CB-85A1-75F495E5809F}" presName="sibTrans" presStyleCnt="0"/>
      <dgm:spPr/>
    </dgm:pt>
    <dgm:pt modelId="{81C33917-DD3B-4A9F-99B4-B3A7FAA6BC02}" type="pres">
      <dgm:prSet presAssocID="{54A549B9-4519-4983-A78F-F850321285D9}" presName="compositeNode" presStyleCnt="0">
        <dgm:presLayoutVars>
          <dgm:bulletEnabled val="1"/>
        </dgm:presLayoutVars>
      </dgm:prSet>
      <dgm:spPr/>
    </dgm:pt>
    <dgm:pt modelId="{B2AFC7F0-F1B6-4296-A6A9-D7F532D5A7D3}" type="pres">
      <dgm:prSet presAssocID="{54A549B9-4519-4983-A78F-F850321285D9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0F45B8-94CC-4613-92CB-874A6C8E82D8}" type="pres">
      <dgm:prSet presAssocID="{54A549B9-4519-4983-A78F-F850321285D9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BFB03-4833-46E3-A850-3605932C4195}" type="pres">
      <dgm:prSet presAssocID="{54A549B9-4519-4983-A78F-F850321285D9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C9FC64-80D5-472E-96FF-921B7ECADF87}" type="presOf" srcId="{085BD587-4A27-4EE2-B698-1C8A88A0E479}" destId="{510F45B8-94CC-4613-92CB-874A6C8E82D8}" srcOrd="0" destOrd="8" presId="urn:microsoft.com/office/officeart/2005/8/layout/hList2"/>
    <dgm:cxn modelId="{A2902775-5D5D-4650-AA9D-9135B0F2FE87}" type="presOf" srcId="{120A3A90-9B57-4208-A255-04F5C1474801}" destId="{82088A67-B6FE-4C8C-9CA3-4EBE8A871660}" srcOrd="0" destOrd="0" presId="urn:microsoft.com/office/officeart/2005/8/layout/hList2"/>
    <dgm:cxn modelId="{B26ED5C0-24DB-444F-9E00-792A3ED02F4D}" type="presOf" srcId="{89CB5FE3-4B88-4003-A7E8-2C80DCECE5F3}" destId="{0501F9FC-B52F-444B-9338-36D797FDDB31}" srcOrd="0" destOrd="0" presId="urn:microsoft.com/office/officeart/2005/8/layout/hList2"/>
    <dgm:cxn modelId="{8BAC073D-1866-4EF2-A58F-8AD3900F28D0}" type="presOf" srcId="{B51D296E-2F23-4A1F-8D53-93CCE848AAF6}" destId="{D3670F80-D281-4A45-8893-F18C606D5CE8}" srcOrd="0" destOrd="7" presId="urn:microsoft.com/office/officeart/2005/8/layout/hList2"/>
    <dgm:cxn modelId="{CB1D6920-1686-404D-9F91-DD4FC9B0FA15}" type="presOf" srcId="{842AB705-3A64-44F6-8E6B-B0BB4B57BA13}" destId="{D3684D9B-E519-4C1E-AE30-70D188047875}" srcOrd="0" destOrd="0" presId="urn:microsoft.com/office/officeart/2005/8/layout/hList2"/>
    <dgm:cxn modelId="{793A7517-E19B-4DB7-8F1E-81917994FE04}" srcId="{54A549B9-4519-4983-A78F-F850321285D9}" destId="{82039520-DDB0-44F5-9735-B66B398A19D9}" srcOrd="4" destOrd="0" parTransId="{281D9C94-5822-4040-896C-40250FEEA75A}" sibTransId="{B2A7E0C5-9F2C-454F-A30B-D326FF0CA6AF}"/>
    <dgm:cxn modelId="{ED9D766D-E30A-48DA-B1CC-76C1D6E522FE}" srcId="{89CB5FE3-4B88-4003-A7E8-2C80DCECE5F3}" destId="{FB4E1863-0C06-4310-BF8E-A8BC245D7856}" srcOrd="5" destOrd="0" parTransId="{6CD0ECA5-2B41-4E7B-AF7D-ACFFB72EDD91}" sibTransId="{76B703DB-2E3D-43C6-8F72-C468D242D374}"/>
    <dgm:cxn modelId="{2C53CE58-D8F8-416A-9237-3CE224EEA52D}" type="presOf" srcId="{55D516C7-0A70-4E17-A395-E0F9E3FDCA8C}" destId="{510F45B8-94CC-4613-92CB-874A6C8E82D8}" srcOrd="0" destOrd="6" presId="urn:microsoft.com/office/officeart/2005/8/layout/hList2"/>
    <dgm:cxn modelId="{D31DA171-2E3F-4283-89FF-50E1C0BB0748}" srcId="{120A3A90-9B57-4208-A255-04F5C1474801}" destId="{89CB5FE3-4B88-4003-A7E8-2C80DCECE5F3}" srcOrd="1" destOrd="0" parTransId="{DF7A8941-75AA-4566-82F7-123707F73469}" sibTransId="{C868F456-9FA0-48CB-85A1-75F495E5809F}"/>
    <dgm:cxn modelId="{65719A18-9B67-4563-BC6C-BDBEFABC9F3D}" srcId="{67A6EAC5-BCF3-4506-AFE2-E5D6D91D2346}" destId="{56B4CD13-F79A-4D02-9DBF-DA367C78318C}" srcOrd="5" destOrd="0" parTransId="{AAA32233-C1BA-47D6-992D-7939CBD3D203}" sibTransId="{F8967D88-C844-436E-B24C-93D47375ED0A}"/>
    <dgm:cxn modelId="{0B08B471-E0C0-4625-A2CD-FF4BFA05D47B}" srcId="{54A549B9-4519-4983-A78F-F850321285D9}" destId="{FDBC1968-E0C0-42AE-8D5C-C18FFBFAFE02}" srcOrd="9" destOrd="0" parTransId="{A9B321D0-50DD-4059-98C1-2867F812F43D}" sibTransId="{8C2C4C94-EADB-4AB8-9191-F9CF8F711B50}"/>
    <dgm:cxn modelId="{845FCF2E-7CB6-4D12-B94B-3480FDBC85BE}" srcId="{89CB5FE3-4B88-4003-A7E8-2C80DCECE5F3}" destId="{4558E13C-261E-47BE-894B-485C1ED19982}" srcOrd="9" destOrd="0" parTransId="{B20D80E0-FA91-4E93-A051-0D0BA49324B8}" sibTransId="{BBD43087-551D-4F3E-A0BE-848C9BE5FAF3}"/>
    <dgm:cxn modelId="{277EB055-C5DF-4553-9FE6-4DB1FDCE27C6}" type="presOf" srcId="{DBD2FBCC-0DCA-4529-8C62-B203EB5A8A49}" destId="{D3684D9B-E519-4C1E-AE30-70D188047875}" srcOrd="0" destOrd="1" presId="urn:microsoft.com/office/officeart/2005/8/layout/hList2"/>
    <dgm:cxn modelId="{833D7910-306E-4767-8A4E-4BC275FCF9FE}" srcId="{89CB5FE3-4B88-4003-A7E8-2C80DCECE5F3}" destId="{0706867D-4924-475D-A742-0F6BEA660808}" srcOrd="3" destOrd="0" parTransId="{86AE5A07-D42A-4472-A468-07770045DFE0}" sibTransId="{1B94859E-6BBA-4A53-A130-EAF2BD08B0A1}"/>
    <dgm:cxn modelId="{00AF0D03-B4E0-4CA0-8374-4040B6BE8F4B}" type="presOf" srcId="{855000DC-169D-4F59-981B-3553F2833F35}" destId="{D3670F80-D281-4A45-8893-F18C606D5CE8}" srcOrd="0" destOrd="4" presId="urn:microsoft.com/office/officeart/2005/8/layout/hList2"/>
    <dgm:cxn modelId="{2026D2E4-B592-4ECA-B938-E45BAD1F823E}" type="presOf" srcId="{56B4CD13-F79A-4D02-9DBF-DA367C78318C}" destId="{D3684D9B-E519-4C1E-AE30-70D188047875}" srcOrd="0" destOrd="5" presId="urn:microsoft.com/office/officeart/2005/8/layout/hList2"/>
    <dgm:cxn modelId="{3A52FDEA-C47F-4A14-84B2-81C32120E2A2}" type="presOf" srcId="{82039520-DDB0-44F5-9735-B66B398A19D9}" destId="{510F45B8-94CC-4613-92CB-874A6C8E82D8}" srcOrd="0" destOrd="4" presId="urn:microsoft.com/office/officeart/2005/8/layout/hList2"/>
    <dgm:cxn modelId="{01FB5671-CA50-4675-ACEA-5C25014582F4}" srcId="{89CB5FE3-4B88-4003-A7E8-2C80DCECE5F3}" destId="{855000DC-169D-4F59-981B-3553F2833F35}" srcOrd="4" destOrd="0" parTransId="{231C365C-C40F-48BF-9A67-DD5720CE034D}" sibTransId="{BD69F7AD-DFCB-4529-ABAC-EFEEFF7E5709}"/>
    <dgm:cxn modelId="{83546B39-5DB1-4104-8FCA-6D8C0770BC2F}" srcId="{89CB5FE3-4B88-4003-A7E8-2C80DCECE5F3}" destId="{F3C2D3E9-A613-4236-9823-274F35DA7FA5}" srcOrd="2" destOrd="0" parTransId="{BB1AD11D-BBDD-4002-8E44-BC4966D6D22C}" sibTransId="{81D96EB4-6CCE-4CC7-962C-12BAF7A87E90}"/>
    <dgm:cxn modelId="{0B6433E3-CAA8-42FA-B17C-E8735396D7F6}" type="presOf" srcId="{06EB0363-7345-43C0-8681-CE5BE64CB8E7}" destId="{D3670F80-D281-4A45-8893-F18C606D5CE8}" srcOrd="0" destOrd="6" presId="urn:microsoft.com/office/officeart/2005/8/layout/hList2"/>
    <dgm:cxn modelId="{ECD9CF3B-EBD7-4A69-ABE0-87D0C84C6644}" srcId="{89CB5FE3-4B88-4003-A7E8-2C80DCECE5F3}" destId="{4236EED4-1A2E-41D0-A940-92D335977691}" srcOrd="8" destOrd="0" parTransId="{291F82A0-52A4-4844-B175-427F451BB9D0}" sibTransId="{CA4F281E-7FD4-48BC-A96A-5028142586BD}"/>
    <dgm:cxn modelId="{30F2AF89-3E2B-49B9-BF0A-661955D1A1D9}" srcId="{54A549B9-4519-4983-A78F-F850321285D9}" destId="{55D516C7-0A70-4E17-A395-E0F9E3FDCA8C}" srcOrd="6" destOrd="0" parTransId="{696460C6-33D0-4721-98E9-49519601348D}" sibTransId="{409618A0-0872-4176-B9FC-5D7787728BB1}"/>
    <dgm:cxn modelId="{DEF39533-E2CB-44AA-A744-0FD977098035}" srcId="{54A549B9-4519-4983-A78F-F850321285D9}" destId="{EDE4BD42-83EF-4DFC-B04C-4A30A282BDAB}" srcOrd="1" destOrd="0" parTransId="{3CB604B8-3286-458F-B506-94543132AC68}" sibTransId="{8FA69773-F5D4-48D9-AFA9-040395E8EB24}"/>
    <dgm:cxn modelId="{A56F1F96-8902-4BF3-9BCA-77A172962031}" type="presOf" srcId="{FDBC1968-E0C0-42AE-8D5C-C18FFBFAFE02}" destId="{510F45B8-94CC-4613-92CB-874A6C8E82D8}" srcOrd="0" destOrd="9" presId="urn:microsoft.com/office/officeart/2005/8/layout/hList2"/>
    <dgm:cxn modelId="{8B52E099-4F70-46CC-8166-397E2103DF8C}" type="presOf" srcId="{525904F2-5487-4E1B-9C79-309BCA1561BC}" destId="{D3684D9B-E519-4C1E-AE30-70D188047875}" srcOrd="0" destOrd="4" presId="urn:microsoft.com/office/officeart/2005/8/layout/hList2"/>
    <dgm:cxn modelId="{F5ACD2AC-BC25-4D45-B3F1-A685D35A131C}" type="presOf" srcId="{4558E13C-261E-47BE-894B-485C1ED19982}" destId="{D3670F80-D281-4A45-8893-F18C606D5CE8}" srcOrd="0" destOrd="9" presId="urn:microsoft.com/office/officeart/2005/8/layout/hList2"/>
    <dgm:cxn modelId="{1A0847D0-0DA4-4D3F-977F-9AE1F7AB2426}" type="presOf" srcId="{EDE4BD42-83EF-4DFC-B04C-4A30A282BDAB}" destId="{510F45B8-94CC-4613-92CB-874A6C8E82D8}" srcOrd="0" destOrd="1" presId="urn:microsoft.com/office/officeart/2005/8/layout/hList2"/>
    <dgm:cxn modelId="{2DC9022E-2818-4858-A029-F543E05A8139}" srcId="{67A6EAC5-BCF3-4506-AFE2-E5D6D91D2346}" destId="{DBD2FBCC-0DCA-4529-8C62-B203EB5A8A49}" srcOrd="1" destOrd="0" parTransId="{89FABCCF-7995-4897-956F-CE12952BCB27}" sibTransId="{E99CC17B-3784-435E-84C9-8894EBE57D37}"/>
    <dgm:cxn modelId="{EA4DF5B2-DFBD-4A49-8B0F-C1E7F4EEF873}" srcId="{89CB5FE3-4B88-4003-A7E8-2C80DCECE5F3}" destId="{B51D296E-2F23-4A1F-8D53-93CCE848AAF6}" srcOrd="7" destOrd="0" parTransId="{5D589E23-56DF-446F-BE48-BEC98397B6F3}" sibTransId="{5FD1C609-92A1-484A-9C34-C759304EFFD9}"/>
    <dgm:cxn modelId="{9A74CD8D-DF66-434E-9B5D-2A74412ED3AA}" type="presOf" srcId="{F1196E40-350F-40BF-ACBA-0F0E8ED25513}" destId="{D3670F80-D281-4A45-8893-F18C606D5CE8}" srcOrd="0" destOrd="0" presId="urn:microsoft.com/office/officeart/2005/8/layout/hList2"/>
    <dgm:cxn modelId="{331413FB-614D-419F-B234-37B403613BF4}" type="presOf" srcId="{F1855FC1-4C1D-42C4-AC94-E20C60984A3C}" destId="{D3684D9B-E519-4C1E-AE30-70D188047875}" srcOrd="0" destOrd="3" presId="urn:microsoft.com/office/officeart/2005/8/layout/hList2"/>
    <dgm:cxn modelId="{E5400019-F486-4E43-9F68-3A11C793FB53}" type="presOf" srcId="{2F38C5A5-2DA3-41B2-A562-EEBAA48A0B55}" destId="{D3670F80-D281-4A45-8893-F18C606D5CE8}" srcOrd="0" destOrd="1" presId="urn:microsoft.com/office/officeart/2005/8/layout/hList2"/>
    <dgm:cxn modelId="{F7319C5F-31ED-431D-8950-E0E0149FC119}" srcId="{120A3A90-9B57-4208-A255-04F5C1474801}" destId="{54A549B9-4519-4983-A78F-F850321285D9}" srcOrd="2" destOrd="0" parTransId="{E881BE32-8FE7-4100-A1A5-1D6B6931A10E}" sibTransId="{3E884D90-C064-4A65-A4CC-166ED6B7AD6F}"/>
    <dgm:cxn modelId="{5AD767AA-F10F-4B9E-8203-D5D80C506A54}" type="presOf" srcId="{55D75107-2AD3-4BBC-A6F7-0BB1DF72DC2D}" destId="{510F45B8-94CC-4613-92CB-874A6C8E82D8}" srcOrd="0" destOrd="3" presId="urn:microsoft.com/office/officeart/2005/8/layout/hList2"/>
    <dgm:cxn modelId="{126EA41F-74EB-4E42-9BAB-30156ED26003}" srcId="{54A549B9-4519-4983-A78F-F850321285D9}" destId="{03B202AA-A028-4880-8BAB-0A1560E15D45}" srcOrd="0" destOrd="0" parTransId="{50A2A4FA-1BA1-4DCA-BBE9-956B8E85C7DD}" sibTransId="{4E311EDA-5AD2-40FE-9D9B-84D0110608B8}"/>
    <dgm:cxn modelId="{A36789B2-E7FC-4CFC-BA4B-7A99C076E986}" type="presOf" srcId="{67A6EAC5-BCF3-4506-AFE2-E5D6D91D2346}" destId="{332E8CFC-6E95-4EA3-A523-05E7DCDB5AD0}" srcOrd="0" destOrd="0" presId="urn:microsoft.com/office/officeart/2005/8/layout/hList2"/>
    <dgm:cxn modelId="{ABCE0D6E-4A5A-4BED-BBEA-F032CA748264}" srcId="{54A549B9-4519-4983-A78F-F850321285D9}" destId="{55D75107-2AD3-4BBC-A6F7-0BB1DF72DC2D}" srcOrd="3" destOrd="0" parTransId="{866E6EC5-9F1D-4F2D-976C-E6C2E6ECDD3D}" sibTransId="{31E9C2E4-0A1B-4299-98E0-C7CC101C0B94}"/>
    <dgm:cxn modelId="{796C3FAA-4338-4669-97A2-C789AB420277}" srcId="{54A549B9-4519-4983-A78F-F850321285D9}" destId="{A488637F-5D4C-4A90-8D22-336ED40F26CD}" srcOrd="7" destOrd="0" parTransId="{87B066F9-DB80-491E-AF09-D772A8A2471B}" sibTransId="{E7A69D59-50B2-4E11-83DD-4C3EC9E7C04E}"/>
    <dgm:cxn modelId="{727D06AE-68D0-4B33-B68F-80EBDEE33AFA}" srcId="{54A549B9-4519-4983-A78F-F850321285D9}" destId="{482BD416-DB62-4E66-816F-76510070B71A}" srcOrd="5" destOrd="0" parTransId="{FB9E0851-8226-4A14-A0FB-9269B352E4FE}" sibTransId="{1BDE9E78-FBCD-42F8-8C55-379B1A304F9F}"/>
    <dgm:cxn modelId="{026D48A8-3CBF-43C7-8551-3D9A953C9D9A}" type="presOf" srcId="{54A549B9-4519-4983-A78F-F850321285D9}" destId="{67EBFB03-4833-46E3-A850-3605932C4195}" srcOrd="0" destOrd="0" presId="urn:microsoft.com/office/officeart/2005/8/layout/hList2"/>
    <dgm:cxn modelId="{BEF472E8-795A-4A17-97CA-7E8CEE8EF8E7}" srcId="{67A6EAC5-BCF3-4506-AFE2-E5D6D91D2346}" destId="{842AB705-3A64-44F6-8E6B-B0BB4B57BA13}" srcOrd="0" destOrd="0" parTransId="{D67823A3-7076-45EC-8C65-A4F801563210}" sibTransId="{9176E3F5-D495-41C6-A174-D88D2EC1D6F5}"/>
    <dgm:cxn modelId="{2449EBE2-B66B-44BA-A205-977D67E60E01}" type="presOf" srcId="{03B202AA-A028-4880-8BAB-0A1560E15D45}" destId="{510F45B8-94CC-4613-92CB-874A6C8E82D8}" srcOrd="0" destOrd="0" presId="urn:microsoft.com/office/officeart/2005/8/layout/hList2"/>
    <dgm:cxn modelId="{2435E1BD-B129-4DD8-96D5-521A70203AAE}" type="presOf" srcId="{07380D8F-EC95-4419-9273-D2C3E3B6D47E}" destId="{510F45B8-94CC-4613-92CB-874A6C8E82D8}" srcOrd="0" destOrd="2" presId="urn:microsoft.com/office/officeart/2005/8/layout/hList2"/>
    <dgm:cxn modelId="{7B5C4E50-3DD9-4BE5-8B14-1E8DA5492AA0}" srcId="{89CB5FE3-4B88-4003-A7E8-2C80DCECE5F3}" destId="{2F38C5A5-2DA3-41B2-A562-EEBAA48A0B55}" srcOrd="1" destOrd="0" parTransId="{467CB52B-C80B-4E8C-82B7-0A762D7A8FEA}" sibTransId="{87FA24F2-361E-462E-BFA6-264869DE2FD7}"/>
    <dgm:cxn modelId="{1FF00E54-30EC-4A3B-9F37-4ED7D080432F}" srcId="{54A549B9-4519-4983-A78F-F850321285D9}" destId="{07380D8F-EC95-4419-9273-D2C3E3B6D47E}" srcOrd="2" destOrd="0" parTransId="{6F2DA97E-C4D0-49EA-BE38-81930DB54339}" sibTransId="{D1A28038-47A4-47C7-A037-1C0BAA80A700}"/>
    <dgm:cxn modelId="{9C295583-FECD-48FA-9E10-8B6E55BB361E}" srcId="{67A6EAC5-BCF3-4506-AFE2-E5D6D91D2346}" destId="{F1855FC1-4C1D-42C4-AC94-E20C60984A3C}" srcOrd="3" destOrd="0" parTransId="{AF71774A-F5DF-4541-9E4D-E637233E8CCC}" sibTransId="{65E55058-B033-4B3C-965C-CFDEB66F9C1F}"/>
    <dgm:cxn modelId="{C1DCE31F-BF41-491A-AE2F-837FC889836D}" srcId="{54A549B9-4519-4983-A78F-F850321285D9}" destId="{085BD587-4A27-4EE2-B698-1C8A88A0E479}" srcOrd="8" destOrd="0" parTransId="{464B339C-1B15-4624-9EAE-2C76EC2A4678}" sibTransId="{D492AF09-AED6-433A-AB16-4445B01864E5}"/>
    <dgm:cxn modelId="{CAD4BAA8-1713-46EA-834D-D8ECA901B27B}" type="presOf" srcId="{482BD416-DB62-4E66-816F-76510070B71A}" destId="{510F45B8-94CC-4613-92CB-874A6C8E82D8}" srcOrd="0" destOrd="5" presId="urn:microsoft.com/office/officeart/2005/8/layout/hList2"/>
    <dgm:cxn modelId="{DE26FDAE-7DC9-4700-AC07-64E4387C790F}" srcId="{67A6EAC5-BCF3-4506-AFE2-E5D6D91D2346}" destId="{525904F2-5487-4E1B-9C79-309BCA1561BC}" srcOrd="4" destOrd="0" parTransId="{0A9A4BDD-2204-4823-89BE-6179926363A5}" sibTransId="{07D9E557-4EA0-4C54-BBF5-420A0EAABE7F}"/>
    <dgm:cxn modelId="{F561E48D-1F46-4FC4-BD6E-EDA5DDEADC4E}" type="presOf" srcId="{A488637F-5D4C-4A90-8D22-336ED40F26CD}" destId="{510F45B8-94CC-4613-92CB-874A6C8E82D8}" srcOrd="0" destOrd="7" presId="urn:microsoft.com/office/officeart/2005/8/layout/hList2"/>
    <dgm:cxn modelId="{3CBC613F-B321-405B-B772-FF0EB83A2818}" srcId="{67A6EAC5-BCF3-4506-AFE2-E5D6D91D2346}" destId="{00112896-2FA7-4631-930A-7C0709C0ED2F}" srcOrd="2" destOrd="0" parTransId="{304088DA-CBB1-42DF-BECB-71E984D3115F}" sibTransId="{D2C83BF0-7A09-4773-974D-3A0CF1512B50}"/>
    <dgm:cxn modelId="{FAE38531-3DA3-450C-ACD2-04C68DAC779A}" srcId="{89CB5FE3-4B88-4003-A7E8-2C80DCECE5F3}" destId="{06EB0363-7345-43C0-8681-CE5BE64CB8E7}" srcOrd="6" destOrd="0" parTransId="{9E960D03-05E6-4B72-969A-3257D2A08A8C}" sibTransId="{A43CD2CA-4EEB-4755-B9FE-508847928018}"/>
    <dgm:cxn modelId="{3DD85592-9A69-43BE-B443-0D7213CCAA89}" type="presOf" srcId="{F3C2D3E9-A613-4236-9823-274F35DA7FA5}" destId="{D3670F80-D281-4A45-8893-F18C606D5CE8}" srcOrd="0" destOrd="2" presId="urn:microsoft.com/office/officeart/2005/8/layout/hList2"/>
    <dgm:cxn modelId="{18387413-559D-4996-80E3-433A94E7DA48}" srcId="{89CB5FE3-4B88-4003-A7E8-2C80DCECE5F3}" destId="{F1196E40-350F-40BF-ACBA-0F0E8ED25513}" srcOrd="0" destOrd="0" parTransId="{AD020529-C4DE-49C8-AD9A-A29127ABA9E9}" sibTransId="{AECBC696-AB17-4704-A301-ACE8B84DA67A}"/>
    <dgm:cxn modelId="{9C0601FC-4E51-44A7-A8AD-767ABDC04104}" type="presOf" srcId="{FB4E1863-0C06-4310-BF8E-A8BC245D7856}" destId="{D3670F80-D281-4A45-8893-F18C606D5CE8}" srcOrd="0" destOrd="5" presId="urn:microsoft.com/office/officeart/2005/8/layout/hList2"/>
    <dgm:cxn modelId="{D8EA962B-3B1F-491B-9EE0-0F1E4953FB71}" srcId="{120A3A90-9B57-4208-A255-04F5C1474801}" destId="{67A6EAC5-BCF3-4506-AFE2-E5D6D91D2346}" srcOrd="0" destOrd="0" parTransId="{55B9817F-5BA2-4074-BDA6-FFDC7284D295}" sibTransId="{9E34EE35-BBB2-4785-A57E-8147A171F7D7}"/>
    <dgm:cxn modelId="{4155DA1C-B2C7-450A-8613-201740E0DA49}" type="presOf" srcId="{00112896-2FA7-4631-930A-7C0709C0ED2F}" destId="{D3684D9B-E519-4C1E-AE30-70D188047875}" srcOrd="0" destOrd="2" presId="urn:microsoft.com/office/officeart/2005/8/layout/hList2"/>
    <dgm:cxn modelId="{6E3457F3-14FC-49A0-8AAC-0F902ACC2FBE}" type="presOf" srcId="{4236EED4-1A2E-41D0-A940-92D335977691}" destId="{D3670F80-D281-4A45-8893-F18C606D5CE8}" srcOrd="0" destOrd="8" presId="urn:microsoft.com/office/officeart/2005/8/layout/hList2"/>
    <dgm:cxn modelId="{0F3721E3-F06B-4156-B75C-902CDE1A32CC}" type="presOf" srcId="{0706867D-4924-475D-A742-0F6BEA660808}" destId="{D3670F80-D281-4A45-8893-F18C606D5CE8}" srcOrd="0" destOrd="3" presId="urn:microsoft.com/office/officeart/2005/8/layout/hList2"/>
    <dgm:cxn modelId="{3F4A5354-AA1D-435D-A555-7C59FF79E3A9}" type="presParOf" srcId="{82088A67-B6FE-4C8C-9CA3-4EBE8A871660}" destId="{2D6729BB-5B7F-4E07-AF77-192834C07C5A}" srcOrd="0" destOrd="0" presId="urn:microsoft.com/office/officeart/2005/8/layout/hList2"/>
    <dgm:cxn modelId="{61191E84-07B9-45B2-A271-DF489BEDFFB1}" type="presParOf" srcId="{2D6729BB-5B7F-4E07-AF77-192834C07C5A}" destId="{7D86A9DC-0D84-471E-90D5-58BE4BD23BB9}" srcOrd="0" destOrd="0" presId="urn:microsoft.com/office/officeart/2005/8/layout/hList2"/>
    <dgm:cxn modelId="{668D4C6A-8EB0-4E81-AA6D-038D8D3037E0}" type="presParOf" srcId="{2D6729BB-5B7F-4E07-AF77-192834C07C5A}" destId="{D3684D9B-E519-4C1E-AE30-70D188047875}" srcOrd="1" destOrd="0" presId="urn:microsoft.com/office/officeart/2005/8/layout/hList2"/>
    <dgm:cxn modelId="{BA16EE82-DF09-49A7-86BA-FDA83A9BC1DF}" type="presParOf" srcId="{2D6729BB-5B7F-4E07-AF77-192834C07C5A}" destId="{332E8CFC-6E95-4EA3-A523-05E7DCDB5AD0}" srcOrd="2" destOrd="0" presId="urn:microsoft.com/office/officeart/2005/8/layout/hList2"/>
    <dgm:cxn modelId="{28CE6366-85CF-4246-A7C0-FDA0A8724677}" type="presParOf" srcId="{82088A67-B6FE-4C8C-9CA3-4EBE8A871660}" destId="{58AA6726-CE0F-4B3F-82E2-B4F731BA0133}" srcOrd="1" destOrd="0" presId="urn:microsoft.com/office/officeart/2005/8/layout/hList2"/>
    <dgm:cxn modelId="{3CF9FE6A-7C6A-4B49-A9D2-3ADBD4ED8D79}" type="presParOf" srcId="{82088A67-B6FE-4C8C-9CA3-4EBE8A871660}" destId="{912AC316-6B72-42FC-B2B7-9426A310CFD8}" srcOrd="2" destOrd="0" presId="urn:microsoft.com/office/officeart/2005/8/layout/hList2"/>
    <dgm:cxn modelId="{BD0724F0-EA81-4DDE-A73C-65B16EAFD858}" type="presParOf" srcId="{912AC316-6B72-42FC-B2B7-9426A310CFD8}" destId="{57A1DDD9-6E78-4D37-A7C2-B598187FDD95}" srcOrd="0" destOrd="0" presId="urn:microsoft.com/office/officeart/2005/8/layout/hList2"/>
    <dgm:cxn modelId="{AC6F99B6-FA1D-43B9-A58B-D83CD3248C7D}" type="presParOf" srcId="{912AC316-6B72-42FC-B2B7-9426A310CFD8}" destId="{D3670F80-D281-4A45-8893-F18C606D5CE8}" srcOrd="1" destOrd="0" presId="urn:microsoft.com/office/officeart/2005/8/layout/hList2"/>
    <dgm:cxn modelId="{9C7F62FC-95BD-4341-84F0-68030E60FA0C}" type="presParOf" srcId="{912AC316-6B72-42FC-B2B7-9426A310CFD8}" destId="{0501F9FC-B52F-444B-9338-36D797FDDB31}" srcOrd="2" destOrd="0" presId="urn:microsoft.com/office/officeart/2005/8/layout/hList2"/>
    <dgm:cxn modelId="{0D88F5EC-D616-474B-9F74-45471F182232}" type="presParOf" srcId="{82088A67-B6FE-4C8C-9CA3-4EBE8A871660}" destId="{443E79D5-3B16-4F8B-B104-3016B476B59A}" srcOrd="3" destOrd="0" presId="urn:microsoft.com/office/officeart/2005/8/layout/hList2"/>
    <dgm:cxn modelId="{3502929F-8DEE-4AB7-9F60-18F507FC0E36}" type="presParOf" srcId="{82088A67-B6FE-4C8C-9CA3-4EBE8A871660}" destId="{81C33917-DD3B-4A9F-99B4-B3A7FAA6BC02}" srcOrd="4" destOrd="0" presId="urn:microsoft.com/office/officeart/2005/8/layout/hList2"/>
    <dgm:cxn modelId="{5516772F-C667-4C85-9980-F96314092677}" type="presParOf" srcId="{81C33917-DD3B-4A9F-99B4-B3A7FAA6BC02}" destId="{B2AFC7F0-F1B6-4296-A6A9-D7F532D5A7D3}" srcOrd="0" destOrd="0" presId="urn:microsoft.com/office/officeart/2005/8/layout/hList2"/>
    <dgm:cxn modelId="{DDB836B3-BFA1-46A3-97BA-E89B9A68B35B}" type="presParOf" srcId="{81C33917-DD3B-4A9F-99B4-B3A7FAA6BC02}" destId="{510F45B8-94CC-4613-92CB-874A6C8E82D8}" srcOrd="1" destOrd="0" presId="urn:microsoft.com/office/officeart/2005/8/layout/hList2"/>
    <dgm:cxn modelId="{1AD142B2-0D88-45A5-ABAD-7C477BC6BDC3}" type="presParOf" srcId="{81C33917-DD3B-4A9F-99B4-B3A7FAA6BC02}" destId="{67EBFB03-4833-46E3-A850-3605932C419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33BE74-6BEF-4A99-9844-4E4723D93914}" type="doc">
      <dgm:prSet loTypeId="urn:microsoft.com/office/officeart/2008/layout/AccentedPicture" loCatId="picture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734F4EA-F975-48C5-927D-3D2C030F962E}">
      <dgm:prSet phldrT="[Text]"/>
      <dgm:spPr/>
      <dgm:t>
        <a:bodyPr/>
        <a:lstStyle/>
        <a:p>
          <a:pPr algn="ctr">
            <a:lnSpc>
              <a:spcPct val="150000"/>
            </a:lnSpc>
          </a:pPr>
          <a:r>
            <a:rPr lang="en-US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RFgen Software designs, implements and deploys mobile and wireless software, and open source supply chain solutions for automated data collection</a:t>
          </a:r>
          <a:r>
            <a:rPr lang="en-US" sz="1900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. </a:t>
          </a:r>
          <a:endParaRPr lang="en-US" sz="19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D5CC0785-266D-4965-868F-15BF7C5277E3}" type="parTrans" cxnId="{9C7CBCE1-D475-4AEF-8478-317B70C3B08C}">
      <dgm:prSet/>
      <dgm:spPr/>
      <dgm:t>
        <a:bodyPr/>
        <a:lstStyle/>
        <a:p>
          <a:endParaRPr lang="en-US"/>
        </a:p>
      </dgm:t>
    </dgm:pt>
    <dgm:pt modelId="{A911999C-44B1-4F98-B9EE-C7119351E56B}" type="sibTrans" cxnId="{9C7CBCE1-D475-4AEF-8478-317B70C3B08C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ED58D20B-6FAB-4EF7-857D-07E401BFBAE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Barcoding</a:t>
          </a:r>
          <a:endParaRPr lang="en-US" sz="2900" dirty="0"/>
        </a:p>
      </dgm:t>
    </dgm:pt>
    <dgm:pt modelId="{CD695FD5-9E41-4771-A3C6-D82C29C34C62}" type="parTrans" cxnId="{050586BC-EC80-4BDB-898A-9E5F9D65DD12}">
      <dgm:prSet/>
      <dgm:spPr/>
      <dgm:t>
        <a:bodyPr/>
        <a:lstStyle/>
        <a:p>
          <a:endParaRPr lang="en-US"/>
        </a:p>
      </dgm:t>
    </dgm:pt>
    <dgm:pt modelId="{522B4A8E-28F2-45D5-9747-808F7EA5D90E}" type="sibTrans" cxnId="{050586BC-EC80-4BDB-898A-9E5F9D65DD12}">
      <dgm:prSet/>
      <dgm:spPr/>
      <dgm:t>
        <a:bodyPr/>
        <a:lstStyle/>
        <a:p>
          <a:endParaRPr lang="en-US"/>
        </a:p>
      </dgm:t>
    </dgm:pt>
    <dgm:pt modelId="{1987EC16-3764-4911-8FA1-6249D7D336C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Voice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5C80658E-AEF8-49C0-AD6C-21FF379A9193}" type="parTrans" cxnId="{9DFAFFDB-F764-4D1C-81C1-34BBBB18F1EB}">
      <dgm:prSet/>
      <dgm:spPr/>
      <dgm:t>
        <a:bodyPr/>
        <a:lstStyle/>
        <a:p>
          <a:endParaRPr lang="en-US"/>
        </a:p>
      </dgm:t>
    </dgm:pt>
    <dgm:pt modelId="{36A90E55-DA79-4CA0-89BC-D3BCD9947E8D}" type="sibTrans" cxnId="{9DFAFFDB-F764-4D1C-81C1-34BBBB18F1EB}">
      <dgm:prSet/>
      <dgm:spPr/>
      <dgm:t>
        <a:bodyPr/>
        <a:lstStyle/>
        <a:p>
          <a:endParaRPr lang="en-US"/>
        </a:p>
      </dgm:t>
    </dgm:pt>
    <dgm:pt modelId="{9640F60B-95C8-4167-B781-424DABE44EB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Roaming</a:t>
          </a:r>
          <a:endParaRPr lang="en-US" sz="3000" dirty="0"/>
        </a:p>
      </dgm:t>
    </dgm:pt>
    <dgm:pt modelId="{1984738D-FB21-4574-AFFD-49A919F8225E}" type="parTrans" cxnId="{7489FDD2-756C-4E1E-B664-CE677E43F68C}">
      <dgm:prSet/>
      <dgm:spPr/>
      <dgm:t>
        <a:bodyPr/>
        <a:lstStyle/>
        <a:p>
          <a:endParaRPr lang="en-US"/>
        </a:p>
      </dgm:t>
    </dgm:pt>
    <dgm:pt modelId="{9C1396DC-998D-47CF-AD6F-250A8515118B}" type="sibTrans" cxnId="{7489FDD2-756C-4E1E-B664-CE677E43F68C}">
      <dgm:prSet/>
      <dgm:spPr/>
      <dgm:t>
        <a:bodyPr/>
        <a:lstStyle/>
        <a:p>
          <a:endParaRPr lang="en-US"/>
        </a:p>
      </dgm:t>
    </dgm:pt>
    <dgm:pt modelId="{7F0DE73B-7B96-4A9A-9DFB-8A4A5F5ADD83}">
      <dgm:prSet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Mobile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3A062F30-6BCF-496F-8E16-D93412DE96C0}" type="parTrans" cxnId="{38A4F7DE-C21D-4F28-AD88-0F0C0EA2E4ED}">
      <dgm:prSet/>
      <dgm:spPr/>
      <dgm:t>
        <a:bodyPr/>
        <a:lstStyle/>
        <a:p>
          <a:endParaRPr lang="en-US"/>
        </a:p>
      </dgm:t>
    </dgm:pt>
    <dgm:pt modelId="{4B4B2DA8-634E-411D-A674-5D13F36B4400}" type="sibTrans" cxnId="{38A4F7DE-C21D-4F28-AD88-0F0C0EA2E4ED}">
      <dgm:prSet/>
      <dgm:spPr/>
      <dgm:t>
        <a:bodyPr/>
        <a:lstStyle/>
        <a:p>
          <a:endParaRPr lang="en-US"/>
        </a:p>
      </dgm:t>
    </dgm:pt>
    <dgm:pt modelId="{44C395FA-500B-437E-9992-5897219839ED}" type="pres">
      <dgm:prSet presAssocID="{4F33BE74-6BEF-4A99-9844-4E4723D9391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8A85E96-5C11-414E-AC79-31F45C6782FB}" type="pres">
      <dgm:prSet presAssocID="{A911999C-44B1-4F98-B9EE-C7119351E56B}" presName="picture_1" presStyleLbl="bgImgPlace1" presStyleIdx="0" presStyleCnt="1"/>
      <dgm:spPr/>
      <dgm:t>
        <a:bodyPr/>
        <a:lstStyle/>
        <a:p>
          <a:endParaRPr lang="en-US"/>
        </a:p>
      </dgm:t>
    </dgm:pt>
    <dgm:pt modelId="{5448390F-7875-45F4-8B5D-4EB5AB2A97EE}" type="pres">
      <dgm:prSet presAssocID="{2734F4EA-F975-48C5-927D-3D2C030F962E}" presName="text_1" presStyleLbl="node1" presStyleIdx="0" presStyleCnt="0" custScaleY="85790" custLinFactNeighborY="-433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E67C6-A9BA-4F79-812B-E2F9182AE98B}" type="pres">
      <dgm:prSet presAssocID="{4F33BE74-6BEF-4A99-9844-4E4723D93914}" presName="linV" presStyleCnt="0"/>
      <dgm:spPr/>
      <dgm:t>
        <a:bodyPr/>
        <a:lstStyle/>
        <a:p>
          <a:endParaRPr lang="en-US"/>
        </a:p>
      </dgm:t>
    </dgm:pt>
    <dgm:pt modelId="{193D6186-A77B-4CC7-9338-415133119AEC}" type="pres">
      <dgm:prSet presAssocID="{ED58D20B-6FAB-4EF7-857D-07E401BFBAEB}" presName="pair" presStyleCnt="0"/>
      <dgm:spPr/>
      <dgm:t>
        <a:bodyPr/>
        <a:lstStyle/>
        <a:p>
          <a:endParaRPr lang="en-US"/>
        </a:p>
      </dgm:t>
    </dgm:pt>
    <dgm:pt modelId="{28C0AF1A-280C-4371-B4C9-5970E3915A97}" type="pres">
      <dgm:prSet presAssocID="{ED58D20B-6FAB-4EF7-857D-07E401BFBAEB}" presName="spaceH" presStyleLbl="node1" presStyleIdx="0" presStyleCnt="0"/>
      <dgm:spPr/>
      <dgm:t>
        <a:bodyPr/>
        <a:lstStyle/>
        <a:p>
          <a:endParaRPr lang="en-US"/>
        </a:p>
      </dgm:t>
    </dgm:pt>
    <dgm:pt modelId="{32D88031-770B-442B-93FE-E97232F020B8}" type="pres">
      <dgm:prSet presAssocID="{ED58D20B-6FAB-4EF7-857D-07E401BFBAEB}" presName="desPictures" presStyleLbl="align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0202A168-D483-41FD-A6D1-282373DD16BA}" type="pres">
      <dgm:prSet presAssocID="{ED58D20B-6FAB-4EF7-857D-07E401BFBAEB}" presName="desTextWrapper" presStyleCnt="0"/>
      <dgm:spPr/>
      <dgm:t>
        <a:bodyPr/>
        <a:lstStyle/>
        <a:p>
          <a:endParaRPr lang="en-US"/>
        </a:p>
      </dgm:t>
    </dgm:pt>
    <dgm:pt modelId="{0FF6A046-6648-4C6F-8068-8B6105670C85}" type="pres">
      <dgm:prSet presAssocID="{ED58D20B-6FAB-4EF7-857D-07E401BFBAEB}" presName="des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331B1-3A13-4EEC-9204-BD4C79565D7D}" type="pres">
      <dgm:prSet presAssocID="{522B4A8E-28F2-45D5-9747-808F7EA5D90E}" presName="spaceV" presStyleCnt="0"/>
      <dgm:spPr/>
      <dgm:t>
        <a:bodyPr/>
        <a:lstStyle/>
        <a:p>
          <a:endParaRPr lang="en-US"/>
        </a:p>
      </dgm:t>
    </dgm:pt>
    <dgm:pt modelId="{DE59A88C-4ED5-4731-B5B6-69C06ED1C294}" type="pres">
      <dgm:prSet presAssocID="{1987EC16-3764-4911-8FA1-6249D7D336CB}" presName="pair" presStyleCnt="0"/>
      <dgm:spPr/>
      <dgm:t>
        <a:bodyPr/>
        <a:lstStyle/>
        <a:p>
          <a:endParaRPr lang="en-US"/>
        </a:p>
      </dgm:t>
    </dgm:pt>
    <dgm:pt modelId="{F70C9D75-E5D5-4AC8-A71E-152BC8364045}" type="pres">
      <dgm:prSet presAssocID="{1987EC16-3764-4911-8FA1-6249D7D336CB}" presName="spaceH" presStyleLbl="node1" presStyleIdx="0" presStyleCnt="0"/>
      <dgm:spPr/>
      <dgm:t>
        <a:bodyPr/>
        <a:lstStyle/>
        <a:p>
          <a:endParaRPr lang="en-US"/>
        </a:p>
      </dgm:t>
    </dgm:pt>
    <dgm:pt modelId="{C2628DE7-D222-408B-BC67-F63839306CE4}" type="pres">
      <dgm:prSet presAssocID="{1987EC16-3764-4911-8FA1-6249D7D336CB}" presName="desPictures" presStyleLbl="align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1ED46849-15DC-449F-A06C-FD57C55BFE6E}" type="pres">
      <dgm:prSet presAssocID="{1987EC16-3764-4911-8FA1-6249D7D336CB}" presName="desTextWrapper" presStyleCnt="0"/>
      <dgm:spPr/>
      <dgm:t>
        <a:bodyPr/>
        <a:lstStyle/>
        <a:p>
          <a:endParaRPr lang="en-US"/>
        </a:p>
      </dgm:t>
    </dgm:pt>
    <dgm:pt modelId="{7B922D22-3F67-4BC2-AF51-0AA8103EA9F7}" type="pres">
      <dgm:prSet presAssocID="{1987EC16-3764-4911-8FA1-6249D7D336CB}" presName="des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E9D926-CEE8-4048-B248-C9F9B46B3F42}" type="pres">
      <dgm:prSet presAssocID="{36A90E55-DA79-4CA0-89BC-D3BCD9947E8D}" presName="spaceV" presStyleCnt="0"/>
      <dgm:spPr/>
      <dgm:t>
        <a:bodyPr/>
        <a:lstStyle/>
        <a:p>
          <a:endParaRPr lang="en-US"/>
        </a:p>
      </dgm:t>
    </dgm:pt>
    <dgm:pt modelId="{C3683847-A88B-45A8-AFC9-881CBF437C0C}" type="pres">
      <dgm:prSet presAssocID="{9640F60B-95C8-4167-B781-424DABE44EBB}" presName="pair" presStyleCnt="0"/>
      <dgm:spPr/>
      <dgm:t>
        <a:bodyPr/>
        <a:lstStyle/>
        <a:p>
          <a:endParaRPr lang="en-US"/>
        </a:p>
      </dgm:t>
    </dgm:pt>
    <dgm:pt modelId="{AFDF584B-334D-4FC5-9112-8385D524E785}" type="pres">
      <dgm:prSet presAssocID="{9640F60B-95C8-4167-B781-424DABE44EBB}" presName="spaceH" presStyleLbl="node1" presStyleIdx="0" presStyleCnt="0"/>
      <dgm:spPr/>
      <dgm:t>
        <a:bodyPr/>
        <a:lstStyle/>
        <a:p>
          <a:endParaRPr lang="en-US"/>
        </a:p>
      </dgm:t>
    </dgm:pt>
    <dgm:pt modelId="{7208C36A-3628-49DB-AC64-B8CB257A97A6}" type="pres">
      <dgm:prSet presAssocID="{9640F60B-95C8-4167-B781-424DABE44EBB}" presName="desPictures" presStyleLbl="align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9562F617-CEED-4F5A-B881-DB0D5732DF25}" type="pres">
      <dgm:prSet presAssocID="{9640F60B-95C8-4167-B781-424DABE44EBB}" presName="desTextWrapper" presStyleCnt="0"/>
      <dgm:spPr/>
      <dgm:t>
        <a:bodyPr/>
        <a:lstStyle/>
        <a:p>
          <a:endParaRPr lang="en-US"/>
        </a:p>
      </dgm:t>
    </dgm:pt>
    <dgm:pt modelId="{B7E74135-317D-456A-97AA-A583118036E1}" type="pres">
      <dgm:prSet presAssocID="{9640F60B-95C8-4167-B781-424DABE44EBB}" presName="des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0344A-88B8-4CBA-BD84-5531833D1848}" type="pres">
      <dgm:prSet presAssocID="{9C1396DC-998D-47CF-AD6F-250A8515118B}" presName="spaceV" presStyleCnt="0"/>
      <dgm:spPr/>
      <dgm:t>
        <a:bodyPr/>
        <a:lstStyle/>
        <a:p>
          <a:endParaRPr lang="en-US"/>
        </a:p>
      </dgm:t>
    </dgm:pt>
    <dgm:pt modelId="{056C07E6-D06C-4FC4-8248-BCD202298A5B}" type="pres">
      <dgm:prSet presAssocID="{7F0DE73B-7B96-4A9A-9DFB-8A4A5F5ADD83}" presName="pair" presStyleCnt="0"/>
      <dgm:spPr/>
      <dgm:t>
        <a:bodyPr/>
        <a:lstStyle/>
        <a:p>
          <a:endParaRPr lang="en-US"/>
        </a:p>
      </dgm:t>
    </dgm:pt>
    <dgm:pt modelId="{2F6D1E08-4C14-4BDC-A6E8-5424A1FBACF8}" type="pres">
      <dgm:prSet presAssocID="{7F0DE73B-7B96-4A9A-9DFB-8A4A5F5ADD83}" presName="spaceH" presStyleLbl="node1" presStyleIdx="0" presStyleCnt="0"/>
      <dgm:spPr/>
      <dgm:t>
        <a:bodyPr/>
        <a:lstStyle/>
        <a:p>
          <a:endParaRPr lang="en-US"/>
        </a:p>
      </dgm:t>
    </dgm:pt>
    <dgm:pt modelId="{FAB18A2C-599E-41C8-B290-BAAC245F958E}" type="pres">
      <dgm:prSet presAssocID="{7F0DE73B-7B96-4A9A-9DFB-8A4A5F5ADD83}" presName="desPictures" presStyleLbl="align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EFCFD008-CCBF-4105-B205-063A24508A6E}" type="pres">
      <dgm:prSet presAssocID="{7F0DE73B-7B96-4A9A-9DFB-8A4A5F5ADD83}" presName="desTextWrapper" presStyleCnt="0"/>
      <dgm:spPr/>
      <dgm:t>
        <a:bodyPr/>
        <a:lstStyle/>
        <a:p>
          <a:endParaRPr lang="en-US"/>
        </a:p>
      </dgm:t>
    </dgm:pt>
    <dgm:pt modelId="{E621A4E3-6A6A-4597-84AB-1588515EF7D9}" type="pres">
      <dgm:prSet presAssocID="{7F0DE73B-7B96-4A9A-9DFB-8A4A5F5ADD83}" presName="des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757FA2-0732-4331-A021-F114262626D4}" type="pres">
      <dgm:prSet presAssocID="{4F33BE74-6BEF-4A99-9844-4E4723D93914}" presName="maxNode" presStyleCnt="0"/>
      <dgm:spPr/>
      <dgm:t>
        <a:bodyPr/>
        <a:lstStyle/>
        <a:p>
          <a:endParaRPr lang="en-US"/>
        </a:p>
      </dgm:t>
    </dgm:pt>
    <dgm:pt modelId="{7345D37D-9607-46CE-BE3E-C0065093E9C3}" type="pres">
      <dgm:prSet presAssocID="{4F33BE74-6BEF-4A99-9844-4E4723D93914}" presName="Name33" presStyleCnt="0"/>
      <dgm:spPr/>
      <dgm:t>
        <a:bodyPr/>
        <a:lstStyle/>
        <a:p>
          <a:endParaRPr lang="en-US"/>
        </a:p>
      </dgm:t>
    </dgm:pt>
  </dgm:ptLst>
  <dgm:cxnLst>
    <dgm:cxn modelId="{9C7CBCE1-D475-4AEF-8478-317B70C3B08C}" srcId="{4F33BE74-6BEF-4A99-9844-4E4723D93914}" destId="{2734F4EA-F975-48C5-927D-3D2C030F962E}" srcOrd="0" destOrd="0" parTransId="{D5CC0785-266D-4965-868F-15BF7C5277E3}" sibTransId="{A911999C-44B1-4F98-B9EE-C7119351E56B}"/>
    <dgm:cxn modelId="{D7ECA37C-1ADC-4A3A-8995-80232211016E}" type="presOf" srcId="{ED58D20B-6FAB-4EF7-857D-07E401BFBAEB}" destId="{0FF6A046-6648-4C6F-8068-8B6105670C85}" srcOrd="0" destOrd="0" presId="urn:microsoft.com/office/officeart/2008/layout/AccentedPicture"/>
    <dgm:cxn modelId="{78812233-E175-4059-BB09-70C5F484E928}" type="presOf" srcId="{1987EC16-3764-4911-8FA1-6249D7D336CB}" destId="{7B922D22-3F67-4BC2-AF51-0AA8103EA9F7}" srcOrd="0" destOrd="0" presId="urn:microsoft.com/office/officeart/2008/layout/AccentedPicture"/>
    <dgm:cxn modelId="{7489FDD2-756C-4E1E-B664-CE677E43F68C}" srcId="{4F33BE74-6BEF-4A99-9844-4E4723D93914}" destId="{9640F60B-95C8-4167-B781-424DABE44EBB}" srcOrd="3" destOrd="0" parTransId="{1984738D-FB21-4574-AFFD-49A919F8225E}" sibTransId="{9C1396DC-998D-47CF-AD6F-250A8515118B}"/>
    <dgm:cxn modelId="{9DFAFFDB-F764-4D1C-81C1-34BBBB18F1EB}" srcId="{4F33BE74-6BEF-4A99-9844-4E4723D93914}" destId="{1987EC16-3764-4911-8FA1-6249D7D336CB}" srcOrd="2" destOrd="0" parTransId="{5C80658E-AEF8-49C0-AD6C-21FF379A9193}" sibTransId="{36A90E55-DA79-4CA0-89BC-D3BCD9947E8D}"/>
    <dgm:cxn modelId="{0C782286-D31C-44E5-AEE9-5334D63D4679}" type="presOf" srcId="{9640F60B-95C8-4167-B781-424DABE44EBB}" destId="{B7E74135-317D-456A-97AA-A583118036E1}" srcOrd="0" destOrd="0" presId="urn:microsoft.com/office/officeart/2008/layout/AccentedPicture"/>
    <dgm:cxn modelId="{38A4F7DE-C21D-4F28-AD88-0F0C0EA2E4ED}" srcId="{4F33BE74-6BEF-4A99-9844-4E4723D93914}" destId="{7F0DE73B-7B96-4A9A-9DFB-8A4A5F5ADD83}" srcOrd="4" destOrd="0" parTransId="{3A062F30-6BCF-496F-8E16-D93412DE96C0}" sibTransId="{4B4B2DA8-634E-411D-A674-5D13F36B4400}"/>
    <dgm:cxn modelId="{7153AC7A-89DB-406E-A84A-7D38B249940E}" type="presOf" srcId="{A911999C-44B1-4F98-B9EE-C7119351E56B}" destId="{E8A85E96-5C11-414E-AC79-31F45C6782FB}" srcOrd="0" destOrd="0" presId="urn:microsoft.com/office/officeart/2008/layout/AccentedPicture"/>
    <dgm:cxn modelId="{050586BC-EC80-4BDB-898A-9E5F9D65DD12}" srcId="{4F33BE74-6BEF-4A99-9844-4E4723D93914}" destId="{ED58D20B-6FAB-4EF7-857D-07E401BFBAEB}" srcOrd="1" destOrd="0" parTransId="{CD695FD5-9E41-4771-A3C6-D82C29C34C62}" sibTransId="{522B4A8E-28F2-45D5-9747-808F7EA5D90E}"/>
    <dgm:cxn modelId="{18C33468-8D2F-4A1D-8748-1DA2A5388036}" type="presOf" srcId="{2734F4EA-F975-48C5-927D-3D2C030F962E}" destId="{5448390F-7875-45F4-8B5D-4EB5AB2A97EE}" srcOrd="0" destOrd="0" presId="urn:microsoft.com/office/officeart/2008/layout/AccentedPicture"/>
    <dgm:cxn modelId="{68541A3F-C8F1-44B6-8E01-5491393065D0}" type="presOf" srcId="{7F0DE73B-7B96-4A9A-9DFB-8A4A5F5ADD83}" destId="{E621A4E3-6A6A-4597-84AB-1588515EF7D9}" srcOrd="0" destOrd="0" presId="urn:microsoft.com/office/officeart/2008/layout/AccentedPicture"/>
    <dgm:cxn modelId="{355D659F-7715-4264-AC83-3370A640C1B2}" type="presOf" srcId="{4F33BE74-6BEF-4A99-9844-4E4723D93914}" destId="{44C395FA-500B-437E-9992-5897219839ED}" srcOrd="0" destOrd="0" presId="urn:microsoft.com/office/officeart/2008/layout/AccentedPicture"/>
    <dgm:cxn modelId="{3BE2225E-4950-4DB3-9C9C-CB46F0C9E83C}" type="presParOf" srcId="{44C395FA-500B-437E-9992-5897219839ED}" destId="{E8A85E96-5C11-414E-AC79-31F45C6782FB}" srcOrd="0" destOrd="0" presId="urn:microsoft.com/office/officeart/2008/layout/AccentedPicture"/>
    <dgm:cxn modelId="{91696548-9912-449B-B6C7-BE68C0DCABF4}" type="presParOf" srcId="{44C395FA-500B-437E-9992-5897219839ED}" destId="{5448390F-7875-45F4-8B5D-4EB5AB2A97EE}" srcOrd="1" destOrd="0" presId="urn:microsoft.com/office/officeart/2008/layout/AccentedPicture"/>
    <dgm:cxn modelId="{28EA4FF2-A8D1-4BD3-8421-5B76DF334EA8}" type="presParOf" srcId="{44C395FA-500B-437E-9992-5897219839ED}" destId="{92DE67C6-A9BA-4F79-812B-E2F9182AE98B}" srcOrd="2" destOrd="0" presId="urn:microsoft.com/office/officeart/2008/layout/AccentedPicture"/>
    <dgm:cxn modelId="{9C6806B4-08FF-4461-A97F-9731CE4C762E}" type="presParOf" srcId="{92DE67C6-A9BA-4F79-812B-E2F9182AE98B}" destId="{193D6186-A77B-4CC7-9338-415133119AEC}" srcOrd="0" destOrd="0" presId="urn:microsoft.com/office/officeart/2008/layout/AccentedPicture"/>
    <dgm:cxn modelId="{52176383-46D1-4278-9D8F-19260CFEC6DF}" type="presParOf" srcId="{193D6186-A77B-4CC7-9338-415133119AEC}" destId="{28C0AF1A-280C-4371-B4C9-5970E3915A97}" srcOrd="0" destOrd="0" presId="urn:microsoft.com/office/officeart/2008/layout/AccentedPicture"/>
    <dgm:cxn modelId="{A42715CE-AFAE-423F-BF45-39E1C3D02A26}" type="presParOf" srcId="{193D6186-A77B-4CC7-9338-415133119AEC}" destId="{32D88031-770B-442B-93FE-E97232F020B8}" srcOrd="1" destOrd="0" presId="urn:microsoft.com/office/officeart/2008/layout/AccentedPicture"/>
    <dgm:cxn modelId="{1EDB939A-AD23-4BEF-A78D-D81036D6979C}" type="presParOf" srcId="{193D6186-A77B-4CC7-9338-415133119AEC}" destId="{0202A168-D483-41FD-A6D1-282373DD16BA}" srcOrd="2" destOrd="0" presId="urn:microsoft.com/office/officeart/2008/layout/AccentedPicture"/>
    <dgm:cxn modelId="{17DBBEEC-2258-4630-8ED2-E80063DCE0DA}" type="presParOf" srcId="{0202A168-D483-41FD-A6D1-282373DD16BA}" destId="{0FF6A046-6648-4C6F-8068-8B6105670C85}" srcOrd="0" destOrd="0" presId="urn:microsoft.com/office/officeart/2008/layout/AccentedPicture"/>
    <dgm:cxn modelId="{7A49B63A-D371-4F64-BE2C-5CA773104486}" type="presParOf" srcId="{92DE67C6-A9BA-4F79-812B-E2F9182AE98B}" destId="{2FA331B1-3A13-4EEC-9204-BD4C79565D7D}" srcOrd="1" destOrd="0" presId="urn:microsoft.com/office/officeart/2008/layout/AccentedPicture"/>
    <dgm:cxn modelId="{D49AFAB8-781C-4901-8B85-82E999199B55}" type="presParOf" srcId="{92DE67C6-A9BA-4F79-812B-E2F9182AE98B}" destId="{DE59A88C-4ED5-4731-B5B6-69C06ED1C294}" srcOrd="2" destOrd="0" presId="urn:microsoft.com/office/officeart/2008/layout/AccentedPicture"/>
    <dgm:cxn modelId="{32BE8EF5-3F1C-4286-9A96-FC146BA29B6A}" type="presParOf" srcId="{DE59A88C-4ED5-4731-B5B6-69C06ED1C294}" destId="{F70C9D75-E5D5-4AC8-A71E-152BC8364045}" srcOrd="0" destOrd="0" presId="urn:microsoft.com/office/officeart/2008/layout/AccentedPicture"/>
    <dgm:cxn modelId="{518AB517-165B-4736-BB65-8BE8341231D2}" type="presParOf" srcId="{DE59A88C-4ED5-4731-B5B6-69C06ED1C294}" destId="{C2628DE7-D222-408B-BC67-F63839306CE4}" srcOrd="1" destOrd="0" presId="urn:microsoft.com/office/officeart/2008/layout/AccentedPicture"/>
    <dgm:cxn modelId="{BC0CEE73-FC21-4FE3-ABC8-7C079F3934CA}" type="presParOf" srcId="{DE59A88C-4ED5-4731-B5B6-69C06ED1C294}" destId="{1ED46849-15DC-449F-A06C-FD57C55BFE6E}" srcOrd="2" destOrd="0" presId="urn:microsoft.com/office/officeart/2008/layout/AccentedPicture"/>
    <dgm:cxn modelId="{E190E50B-AE20-41CB-9A06-A29D4F05FE55}" type="presParOf" srcId="{1ED46849-15DC-449F-A06C-FD57C55BFE6E}" destId="{7B922D22-3F67-4BC2-AF51-0AA8103EA9F7}" srcOrd="0" destOrd="0" presId="urn:microsoft.com/office/officeart/2008/layout/AccentedPicture"/>
    <dgm:cxn modelId="{D2456A31-59CB-470E-B6A7-16A26E220716}" type="presParOf" srcId="{92DE67C6-A9BA-4F79-812B-E2F9182AE98B}" destId="{7CE9D926-CEE8-4048-B248-C9F9B46B3F42}" srcOrd="3" destOrd="0" presId="urn:microsoft.com/office/officeart/2008/layout/AccentedPicture"/>
    <dgm:cxn modelId="{01949BA9-26F3-4A1D-BBC0-0C4A7515F841}" type="presParOf" srcId="{92DE67C6-A9BA-4F79-812B-E2F9182AE98B}" destId="{C3683847-A88B-45A8-AFC9-881CBF437C0C}" srcOrd="4" destOrd="0" presId="urn:microsoft.com/office/officeart/2008/layout/AccentedPicture"/>
    <dgm:cxn modelId="{D0260B9B-9D15-4FEE-9C4A-D4AA82F6A219}" type="presParOf" srcId="{C3683847-A88B-45A8-AFC9-881CBF437C0C}" destId="{AFDF584B-334D-4FC5-9112-8385D524E785}" srcOrd="0" destOrd="0" presId="urn:microsoft.com/office/officeart/2008/layout/AccentedPicture"/>
    <dgm:cxn modelId="{B786112B-3740-4E5B-8966-454024511CD1}" type="presParOf" srcId="{C3683847-A88B-45A8-AFC9-881CBF437C0C}" destId="{7208C36A-3628-49DB-AC64-B8CB257A97A6}" srcOrd="1" destOrd="0" presId="urn:microsoft.com/office/officeart/2008/layout/AccentedPicture"/>
    <dgm:cxn modelId="{03E6EAE0-4499-4BD4-8216-88C984BF7754}" type="presParOf" srcId="{C3683847-A88B-45A8-AFC9-881CBF437C0C}" destId="{9562F617-CEED-4F5A-B881-DB0D5732DF25}" srcOrd="2" destOrd="0" presId="urn:microsoft.com/office/officeart/2008/layout/AccentedPicture"/>
    <dgm:cxn modelId="{3C12BAD3-7DB7-4FC0-8D01-A0B2891EFC46}" type="presParOf" srcId="{9562F617-CEED-4F5A-B881-DB0D5732DF25}" destId="{B7E74135-317D-456A-97AA-A583118036E1}" srcOrd="0" destOrd="0" presId="urn:microsoft.com/office/officeart/2008/layout/AccentedPicture"/>
    <dgm:cxn modelId="{485DC895-81FB-47FC-AAF7-D3323C9038C2}" type="presParOf" srcId="{92DE67C6-A9BA-4F79-812B-E2F9182AE98B}" destId="{E640344A-88B8-4CBA-BD84-5531833D1848}" srcOrd="5" destOrd="0" presId="urn:microsoft.com/office/officeart/2008/layout/AccentedPicture"/>
    <dgm:cxn modelId="{2067B73F-D837-4206-B661-01D5F41F97F4}" type="presParOf" srcId="{92DE67C6-A9BA-4F79-812B-E2F9182AE98B}" destId="{056C07E6-D06C-4FC4-8248-BCD202298A5B}" srcOrd="6" destOrd="0" presId="urn:microsoft.com/office/officeart/2008/layout/AccentedPicture"/>
    <dgm:cxn modelId="{B584EEF6-A887-4871-B428-A3BDA54263F3}" type="presParOf" srcId="{056C07E6-D06C-4FC4-8248-BCD202298A5B}" destId="{2F6D1E08-4C14-4BDC-A6E8-5424A1FBACF8}" srcOrd="0" destOrd="0" presId="urn:microsoft.com/office/officeart/2008/layout/AccentedPicture"/>
    <dgm:cxn modelId="{2EA92915-63A0-4196-A803-C8A3102769BF}" type="presParOf" srcId="{056C07E6-D06C-4FC4-8248-BCD202298A5B}" destId="{FAB18A2C-599E-41C8-B290-BAAC245F958E}" srcOrd="1" destOrd="0" presId="urn:microsoft.com/office/officeart/2008/layout/AccentedPicture"/>
    <dgm:cxn modelId="{035DBB25-E0A5-4F12-BE8E-B81959F4D9D0}" type="presParOf" srcId="{056C07E6-D06C-4FC4-8248-BCD202298A5B}" destId="{EFCFD008-CCBF-4105-B205-063A24508A6E}" srcOrd="2" destOrd="0" presId="urn:microsoft.com/office/officeart/2008/layout/AccentedPicture"/>
    <dgm:cxn modelId="{87E9D028-AE44-4AAD-BBD8-6B6C53528A4F}" type="presParOf" srcId="{EFCFD008-CCBF-4105-B205-063A24508A6E}" destId="{E621A4E3-6A6A-4597-84AB-1588515EF7D9}" srcOrd="0" destOrd="0" presId="urn:microsoft.com/office/officeart/2008/layout/AccentedPicture"/>
    <dgm:cxn modelId="{4BA3AEE4-7CDA-4AB4-B598-A49211D83B0C}" type="presParOf" srcId="{44C395FA-500B-437E-9992-5897219839ED}" destId="{CB757FA2-0732-4331-A021-F114262626D4}" srcOrd="3" destOrd="0" presId="urn:microsoft.com/office/officeart/2008/layout/AccentedPicture"/>
    <dgm:cxn modelId="{BB0CBF28-F42F-4C7A-8CD3-5A4EB30EC66C}" type="presParOf" srcId="{CB757FA2-0732-4331-A021-F114262626D4}" destId="{7345D37D-9607-46CE-BE3E-C0065093E9C3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D1A7E6-B1A4-488D-8A06-32CC1BE837B5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7E209-2FAE-41CB-A5DF-6BBFE3860894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Inventory Management</a:t>
          </a:r>
          <a:endParaRPr lang="en-US" sz="1200" dirty="0">
            <a:solidFill>
              <a:schemeClr val="bg1"/>
            </a:solidFill>
          </a:endParaRPr>
        </a:p>
      </dgm:t>
    </dgm:pt>
    <dgm:pt modelId="{A3F050DC-DE66-4D51-B1B6-117E7375377A}" type="parTrans" cxnId="{D74D537D-FAC6-4B24-8BC4-93354DA9035F}">
      <dgm:prSet/>
      <dgm:spPr/>
      <dgm:t>
        <a:bodyPr/>
        <a:lstStyle/>
        <a:p>
          <a:endParaRPr lang="en-US"/>
        </a:p>
      </dgm:t>
    </dgm:pt>
    <dgm:pt modelId="{61E50725-C769-476A-8B4A-C75E708C4CF1}" type="sibTrans" cxnId="{D74D537D-FAC6-4B24-8BC4-93354DA9035F}">
      <dgm:prSet/>
      <dgm:spPr/>
      <dgm:t>
        <a:bodyPr/>
        <a:lstStyle/>
        <a:p>
          <a:endParaRPr lang="en-US"/>
        </a:p>
      </dgm:t>
    </dgm:pt>
    <dgm:pt modelId="{FA128CD1-CB87-4B47-A8CB-93AAB4EC973A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Warehouse Automation</a:t>
          </a:r>
          <a:endParaRPr lang="en-US" sz="1200" dirty="0">
            <a:solidFill>
              <a:schemeClr val="bg1"/>
            </a:solidFill>
          </a:endParaRPr>
        </a:p>
      </dgm:t>
    </dgm:pt>
    <dgm:pt modelId="{7332323B-4F89-47C6-A245-1A383B236687}" type="parTrans" cxnId="{B0F56B05-FB13-4462-BD89-1B6B8C1CB032}">
      <dgm:prSet/>
      <dgm:spPr/>
      <dgm:t>
        <a:bodyPr/>
        <a:lstStyle/>
        <a:p>
          <a:endParaRPr lang="en-US"/>
        </a:p>
      </dgm:t>
    </dgm:pt>
    <dgm:pt modelId="{25EC4156-23B7-45D7-ADF0-A2669E295341}" type="sibTrans" cxnId="{B0F56B05-FB13-4462-BD89-1B6B8C1CB032}">
      <dgm:prSet/>
      <dgm:spPr/>
      <dgm:t>
        <a:bodyPr/>
        <a:lstStyle/>
        <a:p>
          <a:endParaRPr lang="en-US"/>
        </a:p>
      </dgm:t>
    </dgm:pt>
    <dgm:pt modelId="{1496D988-1F13-46BE-9C46-3985C5FD4F55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Voice-Directed Operations</a:t>
          </a:r>
          <a:endParaRPr lang="en-US" sz="1200" dirty="0">
            <a:solidFill>
              <a:schemeClr val="bg1"/>
            </a:solidFill>
          </a:endParaRPr>
        </a:p>
      </dgm:t>
    </dgm:pt>
    <dgm:pt modelId="{3936E021-0095-47ED-82DB-CD14E67095A6}" type="parTrans" cxnId="{5BF878D2-5FAC-4F3D-8816-DD8775044B6A}">
      <dgm:prSet/>
      <dgm:spPr/>
      <dgm:t>
        <a:bodyPr/>
        <a:lstStyle/>
        <a:p>
          <a:endParaRPr lang="en-US"/>
        </a:p>
      </dgm:t>
    </dgm:pt>
    <dgm:pt modelId="{93E7B72F-5ECE-4184-A49A-9E0E6D8B6AE4}" type="sibTrans" cxnId="{5BF878D2-5FAC-4F3D-8816-DD8775044B6A}">
      <dgm:prSet/>
      <dgm:spPr/>
      <dgm:t>
        <a:bodyPr/>
        <a:lstStyle/>
        <a:p>
          <a:endParaRPr lang="en-US"/>
        </a:p>
      </dgm:t>
    </dgm:pt>
    <dgm:pt modelId="{B3F7AA5F-C2E3-473E-8B49-3557DC902F39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Manufacturing Operations</a:t>
          </a:r>
          <a:endParaRPr lang="en-US" sz="1200" dirty="0">
            <a:solidFill>
              <a:schemeClr val="bg1"/>
            </a:solidFill>
          </a:endParaRPr>
        </a:p>
      </dgm:t>
    </dgm:pt>
    <dgm:pt modelId="{EE29FBEC-9512-4C7C-8BD0-EE2A573DF357}" type="parTrans" cxnId="{C9EC30D1-679B-4E10-8E67-09ABFB0548BC}">
      <dgm:prSet/>
      <dgm:spPr/>
      <dgm:t>
        <a:bodyPr/>
        <a:lstStyle/>
        <a:p>
          <a:endParaRPr lang="en-US"/>
        </a:p>
      </dgm:t>
    </dgm:pt>
    <dgm:pt modelId="{CB32F438-C3A9-4900-B900-DE1735C4A6C3}" type="sibTrans" cxnId="{C9EC30D1-679B-4E10-8E67-09ABFB0548BC}">
      <dgm:prSet/>
      <dgm:spPr/>
      <dgm:t>
        <a:bodyPr/>
        <a:lstStyle/>
        <a:p>
          <a:endParaRPr lang="en-US"/>
        </a:p>
      </dgm:t>
    </dgm:pt>
    <dgm:pt modelId="{09A3D3C9-4B60-4162-B23B-9577F1135D33}" type="pres">
      <dgm:prSet presAssocID="{02D1A7E6-B1A4-488D-8A06-32CC1BE837B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E8CB-69FF-4357-A8DF-79909913A4C4}" type="pres">
      <dgm:prSet presAssocID="{4927E209-2FAE-41CB-A5DF-6BBFE3860894}" presName="compNode" presStyleCnt="0"/>
      <dgm:spPr/>
    </dgm:pt>
    <dgm:pt modelId="{30E89A8F-2700-4968-9BA2-A822B673B726}" type="pres">
      <dgm:prSet presAssocID="{4927E209-2FAE-41CB-A5DF-6BBFE3860894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489361B-CBF3-4700-A464-2ADA00C8CE28}" type="pres">
      <dgm:prSet presAssocID="{4927E209-2FAE-41CB-A5DF-6BBFE3860894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ABD10-C407-4B60-9BC6-300074F365C7}" type="pres">
      <dgm:prSet presAssocID="{61E50725-C769-476A-8B4A-C75E708C4CF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11D59-A8EC-4565-9169-4DEAA4DB3E70}" type="pres">
      <dgm:prSet presAssocID="{FA128CD1-CB87-4B47-A8CB-93AAB4EC973A}" presName="compNode" presStyleCnt="0"/>
      <dgm:spPr/>
    </dgm:pt>
    <dgm:pt modelId="{ABC1DA14-8693-4ABA-8C32-8911E8B3DB2F}" type="pres">
      <dgm:prSet presAssocID="{FA128CD1-CB87-4B47-A8CB-93AAB4EC973A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BE9B00D-9E4E-4B96-9F25-D25A5840B4DF}" type="pres">
      <dgm:prSet presAssocID="{FA128CD1-CB87-4B47-A8CB-93AAB4EC973A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6C2D-0D3D-4E19-9A1C-08459BFF6379}" type="pres">
      <dgm:prSet presAssocID="{25EC4156-23B7-45D7-ADF0-A2669E2953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86DF9A6-8440-4BC2-A96A-A26DDF228AB9}" type="pres">
      <dgm:prSet presAssocID="{1496D988-1F13-46BE-9C46-3985C5FD4F55}" presName="compNode" presStyleCnt="0"/>
      <dgm:spPr/>
    </dgm:pt>
    <dgm:pt modelId="{3E0FAAF3-F506-494C-A924-D79C91116101}" type="pres">
      <dgm:prSet presAssocID="{1496D988-1F13-46BE-9C46-3985C5FD4F55}" presName="pictRect" presStyleLbl="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8C5E021-7F22-42A9-AC4E-0FDCFC5AA903}" type="pres">
      <dgm:prSet presAssocID="{1496D988-1F13-46BE-9C46-3985C5FD4F55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BE2DE-08EB-4DE7-9CE2-274BF354017A}" type="pres">
      <dgm:prSet presAssocID="{93E7B72F-5ECE-4184-A49A-9E0E6D8B6A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7E8CE1-AD35-4105-A752-A1D42AF02391}" type="pres">
      <dgm:prSet presAssocID="{B3F7AA5F-C2E3-473E-8B49-3557DC902F39}" presName="compNode" presStyleCnt="0"/>
      <dgm:spPr/>
    </dgm:pt>
    <dgm:pt modelId="{E6FA12F9-849E-4061-BF33-9B7D5E232629}" type="pres">
      <dgm:prSet presAssocID="{B3F7AA5F-C2E3-473E-8B49-3557DC902F39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5EA3FE01-51D8-47A9-A990-F3275EA62947}" type="pres">
      <dgm:prSet presAssocID="{B3F7AA5F-C2E3-473E-8B49-3557DC902F39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539A1-3116-4099-A036-450CC5693049}" type="presOf" srcId="{25EC4156-23B7-45D7-ADF0-A2669E295341}" destId="{CCBC6C2D-0D3D-4E19-9A1C-08459BFF6379}" srcOrd="0" destOrd="0" presId="urn:microsoft.com/office/officeart/2005/8/layout/pList1"/>
    <dgm:cxn modelId="{195F2FAD-B806-40B0-9E71-546C525AB2B2}" type="presOf" srcId="{61E50725-C769-476A-8B4A-C75E708C4CF1}" destId="{16DABD10-C407-4B60-9BC6-300074F365C7}" srcOrd="0" destOrd="0" presId="urn:microsoft.com/office/officeart/2005/8/layout/pList1"/>
    <dgm:cxn modelId="{C9EC30D1-679B-4E10-8E67-09ABFB0548BC}" srcId="{02D1A7E6-B1A4-488D-8A06-32CC1BE837B5}" destId="{B3F7AA5F-C2E3-473E-8B49-3557DC902F39}" srcOrd="3" destOrd="0" parTransId="{EE29FBEC-9512-4C7C-8BD0-EE2A573DF357}" sibTransId="{CB32F438-C3A9-4900-B900-DE1735C4A6C3}"/>
    <dgm:cxn modelId="{B0F56B05-FB13-4462-BD89-1B6B8C1CB032}" srcId="{02D1A7E6-B1A4-488D-8A06-32CC1BE837B5}" destId="{FA128CD1-CB87-4B47-A8CB-93AAB4EC973A}" srcOrd="1" destOrd="0" parTransId="{7332323B-4F89-47C6-A245-1A383B236687}" sibTransId="{25EC4156-23B7-45D7-ADF0-A2669E295341}"/>
    <dgm:cxn modelId="{D74D537D-FAC6-4B24-8BC4-93354DA9035F}" srcId="{02D1A7E6-B1A4-488D-8A06-32CC1BE837B5}" destId="{4927E209-2FAE-41CB-A5DF-6BBFE3860894}" srcOrd="0" destOrd="0" parTransId="{A3F050DC-DE66-4D51-B1B6-117E7375377A}" sibTransId="{61E50725-C769-476A-8B4A-C75E708C4CF1}"/>
    <dgm:cxn modelId="{BE1DA8F5-6BEC-4D31-B5E4-5200173326BC}" type="presOf" srcId="{B3F7AA5F-C2E3-473E-8B49-3557DC902F39}" destId="{5EA3FE01-51D8-47A9-A990-F3275EA62947}" srcOrd="0" destOrd="0" presId="urn:microsoft.com/office/officeart/2005/8/layout/pList1"/>
    <dgm:cxn modelId="{5BF878D2-5FAC-4F3D-8816-DD8775044B6A}" srcId="{02D1A7E6-B1A4-488D-8A06-32CC1BE837B5}" destId="{1496D988-1F13-46BE-9C46-3985C5FD4F55}" srcOrd="2" destOrd="0" parTransId="{3936E021-0095-47ED-82DB-CD14E67095A6}" sibTransId="{93E7B72F-5ECE-4184-A49A-9E0E6D8B6AE4}"/>
    <dgm:cxn modelId="{40735C08-3FD3-4AD3-802F-0DFF80E82D47}" type="presOf" srcId="{4927E209-2FAE-41CB-A5DF-6BBFE3860894}" destId="{C489361B-CBF3-4700-A464-2ADA00C8CE28}" srcOrd="0" destOrd="0" presId="urn:microsoft.com/office/officeart/2005/8/layout/pList1"/>
    <dgm:cxn modelId="{DB75F6B1-373F-4A26-88AF-D208CCDDBDB0}" type="presOf" srcId="{93E7B72F-5ECE-4184-A49A-9E0E6D8B6AE4}" destId="{D93BE2DE-08EB-4DE7-9CE2-274BF354017A}" srcOrd="0" destOrd="0" presId="urn:microsoft.com/office/officeart/2005/8/layout/pList1"/>
    <dgm:cxn modelId="{1C51C012-72FB-40AF-9639-5BD8618C01D8}" type="presOf" srcId="{1496D988-1F13-46BE-9C46-3985C5FD4F55}" destId="{48C5E021-7F22-42A9-AC4E-0FDCFC5AA903}" srcOrd="0" destOrd="0" presId="urn:microsoft.com/office/officeart/2005/8/layout/pList1"/>
    <dgm:cxn modelId="{8DD3E357-2C1A-41C9-98AB-FB199AFAFC33}" type="presOf" srcId="{FA128CD1-CB87-4B47-A8CB-93AAB4EC973A}" destId="{0BE9B00D-9E4E-4B96-9F25-D25A5840B4DF}" srcOrd="0" destOrd="0" presId="urn:microsoft.com/office/officeart/2005/8/layout/pList1"/>
    <dgm:cxn modelId="{F175432A-CADE-49AD-ABB4-8CF2BBDD88BE}" type="presOf" srcId="{02D1A7E6-B1A4-488D-8A06-32CC1BE837B5}" destId="{09A3D3C9-4B60-4162-B23B-9577F1135D33}" srcOrd="0" destOrd="0" presId="urn:microsoft.com/office/officeart/2005/8/layout/pList1"/>
    <dgm:cxn modelId="{44881389-302F-48D7-9933-CC5D14391CED}" type="presParOf" srcId="{09A3D3C9-4B60-4162-B23B-9577F1135D33}" destId="{3E0EE8CB-69FF-4357-A8DF-79909913A4C4}" srcOrd="0" destOrd="0" presId="urn:microsoft.com/office/officeart/2005/8/layout/pList1"/>
    <dgm:cxn modelId="{00649E39-62C6-47EA-A7CA-4F90BE4385E1}" type="presParOf" srcId="{3E0EE8CB-69FF-4357-A8DF-79909913A4C4}" destId="{30E89A8F-2700-4968-9BA2-A822B673B726}" srcOrd="0" destOrd="0" presId="urn:microsoft.com/office/officeart/2005/8/layout/pList1"/>
    <dgm:cxn modelId="{5ECB5B80-6825-4BC6-A28A-81B274134B62}" type="presParOf" srcId="{3E0EE8CB-69FF-4357-A8DF-79909913A4C4}" destId="{C489361B-CBF3-4700-A464-2ADA00C8CE28}" srcOrd="1" destOrd="0" presId="urn:microsoft.com/office/officeart/2005/8/layout/pList1"/>
    <dgm:cxn modelId="{D7016144-305D-4C77-85FB-80C6FD8DC31B}" type="presParOf" srcId="{09A3D3C9-4B60-4162-B23B-9577F1135D33}" destId="{16DABD10-C407-4B60-9BC6-300074F365C7}" srcOrd="1" destOrd="0" presId="urn:microsoft.com/office/officeart/2005/8/layout/pList1"/>
    <dgm:cxn modelId="{A2F20EF8-5081-4B9F-BA6E-4A2731CF7AA3}" type="presParOf" srcId="{09A3D3C9-4B60-4162-B23B-9577F1135D33}" destId="{AC411D59-A8EC-4565-9169-4DEAA4DB3E70}" srcOrd="2" destOrd="0" presId="urn:microsoft.com/office/officeart/2005/8/layout/pList1"/>
    <dgm:cxn modelId="{1EEEF6E9-E2EF-4448-913F-516B4491A799}" type="presParOf" srcId="{AC411D59-A8EC-4565-9169-4DEAA4DB3E70}" destId="{ABC1DA14-8693-4ABA-8C32-8911E8B3DB2F}" srcOrd="0" destOrd="0" presId="urn:microsoft.com/office/officeart/2005/8/layout/pList1"/>
    <dgm:cxn modelId="{8F4119B5-C8BC-487E-BCD4-C741D95F4396}" type="presParOf" srcId="{AC411D59-A8EC-4565-9169-4DEAA4DB3E70}" destId="{0BE9B00D-9E4E-4B96-9F25-D25A5840B4DF}" srcOrd="1" destOrd="0" presId="urn:microsoft.com/office/officeart/2005/8/layout/pList1"/>
    <dgm:cxn modelId="{941215CD-B3C5-4E9B-BB50-31EDF3EE4D19}" type="presParOf" srcId="{09A3D3C9-4B60-4162-B23B-9577F1135D33}" destId="{CCBC6C2D-0D3D-4E19-9A1C-08459BFF6379}" srcOrd="3" destOrd="0" presId="urn:microsoft.com/office/officeart/2005/8/layout/pList1"/>
    <dgm:cxn modelId="{19D7968A-3237-462D-951C-46C06AD98045}" type="presParOf" srcId="{09A3D3C9-4B60-4162-B23B-9577F1135D33}" destId="{D86DF9A6-8440-4BC2-A96A-A26DDF228AB9}" srcOrd="4" destOrd="0" presId="urn:microsoft.com/office/officeart/2005/8/layout/pList1"/>
    <dgm:cxn modelId="{219CA894-5E0A-485D-B5D3-636C413DCA32}" type="presParOf" srcId="{D86DF9A6-8440-4BC2-A96A-A26DDF228AB9}" destId="{3E0FAAF3-F506-494C-A924-D79C91116101}" srcOrd="0" destOrd="0" presId="urn:microsoft.com/office/officeart/2005/8/layout/pList1"/>
    <dgm:cxn modelId="{83883977-EB66-409C-85AB-7459354A13B4}" type="presParOf" srcId="{D86DF9A6-8440-4BC2-A96A-A26DDF228AB9}" destId="{48C5E021-7F22-42A9-AC4E-0FDCFC5AA903}" srcOrd="1" destOrd="0" presId="urn:microsoft.com/office/officeart/2005/8/layout/pList1"/>
    <dgm:cxn modelId="{8879F1C3-8151-4C95-BE42-58D0A3C20D31}" type="presParOf" srcId="{09A3D3C9-4B60-4162-B23B-9577F1135D33}" destId="{D93BE2DE-08EB-4DE7-9CE2-274BF354017A}" srcOrd="5" destOrd="0" presId="urn:microsoft.com/office/officeart/2005/8/layout/pList1"/>
    <dgm:cxn modelId="{2136B955-0E73-47A9-BE58-217EF07DE4D4}" type="presParOf" srcId="{09A3D3C9-4B60-4162-B23B-9577F1135D33}" destId="{847E8CE1-AD35-4105-A752-A1D42AF02391}" srcOrd="6" destOrd="0" presId="urn:microsoft.com/office/officeart/2005/8/layout/pList1"/>
    <dgm:cxn modelId="{A548D2C2-3520-42BC-9668-3F4E7B64A54F}" type="presParOf" srcId="{847E8CE1-AD35-4105-A752-A1D42AF02391}" destId="{E6FA12F9-849E-4061-BF33-9B7D5E232629}" srcOrd="0" destOrd="0" presId="urn:microsoft.com/office/officeart/2005/8/layout/pList1"/>
    <dgm:cxn modelId="{C4FA21D0-724A-40B1-8500-F361456CDC3F}" type="presParOf" srcId="{847E8CE1-AD35-4105-A752-A1D42AF02391}" destId="{5EA3FE01-51D8-47A9-A990-F3275EA6294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D1A7E6-B1A4-488D-8A06-32CC1BE837B5}" type="doc">
      <dgm:prSet loTypeId="urn:microsoft.com/office/officeart/2005/8/layout/pList1" loCatId="picture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927E209-2FAE-41CB-A5DF-6BBFE386089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Field Service</a:t>
          </a:r>
          <a:endParaRPr lang="en-US" dirty="0">
            <a:solidFill>
              <a:schemeClr val="bg1"/>
            </a:solidFill>
          </a:endParaRPr>
        </a:p>
      </dgm:t>
    </dgm:pt>
    <dgm:pt modelId="{A3F050DC-DE66-4D51-B1B6-117E7375377A}" type="parTrans" cxnId="{D74D537D-FAC6-4B24-8BC4-93354DA9035F}">
      <dgm:prSet/>
      <dgm:spPr/>
      <dgm:t>
        <a:bodyPr/>
        <a:lstStyle/>
        <a:p>
          <a:endParaRPr lang="en-US"/>
        </a:p>
      </dgm:t>
    </dgm:pt>
    <dgm:pt modelId="{61E50725-C769-476A-8B4A-C75E708C4CF1}" type="sibTrans" cxnId="{D74D537D-FAC6-4B24-8BC4-93354DA9035F}">
      <dgm:prSet/>
      <dgm:spPr/>
      <dgm:t>
        <a:bodyPr/>
        <a:lstStyle/>
        <a:p>
          <a:endParaRPr lang="en-US"/>
        </a:p>
      </dgm:t>
    </dgm:pt>
    <dgm:pt modelId="{FA128CD1-CB87-4B47-A8CB-93AAB4EC973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Freight Yard Operations</a:t>
          </a:r>
          <a:endParaRPr lang="en-US" dirty="0">
            <a:solidFill>
              <a:schemeClr val="bg1"/>
            </a:solidFill>
          </a:endParaRPr>
        </a:p>
      </dgm:t>
    </dgm:pt>
    <dgm:pt modelId="{7332323B-4F89-47C6-A245-1A383B236687}" type="parTrans" cxnId="{B0F56B05-FB13-4462-BD89-1B6B8C1CB032}">
      <dgm:prSet/>
      <dgm:spPr/>
      <dgm:t>
        <a:bodyPr/>
        <a:lstStyle/>
        <a:p>
          <a:endParaRPr lang="en-US"/>
        </a:p>
      </dgm:t>
    </dgm:pt>
    <dgm:pt modelId="{25EC4156-23B7-45D7-ADF0-A2669E295341}" type="sibTrans" cxnId="{B0F56B05-FB13-4462-BD89-1B6B8C1CB032}">
      <dgm:prSet/>
      <dgm:spPr/>
      <dgm:t>
        <a:bodyPr/>
        <a:lstStyle/>
        <a:p>
          <a:endParaRPr lang="en-US"/>
        </a:p>
      </dgm:t>
    </dgm:pt>
    <dgm:pt modelId="{1496D988-1F13-46BE-9C46-3985C5FD4F5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Remote Inventory Management</a:t>
          </a:r>
          <a:endParaRPr lang="en-US" dirty="0">
            <a:solidFill>
              <a:schemeClr val="bg1"/>
            </a:solidFill>
          </a:endParaRPr>
        </a:p>
      </dgm:t>
    </dgm:pt>
    <dgm:pt modelId="{3936E021-0095-47ED-82DB-CD14E67095A6}" type="parTrans" cxnId="{5BF878D2-5FAC-4F3D-8816-DD8775044B6A}">
      <dgm:prSet/>
      <dgm:spPr/>
      <dgm:t>
        <a:bodyPr/>
        <a:lstStyle/>
        <a:p>
          <a:endParaRPr lang="en-US"/>
        </a:p>
      </dgm:t>
    </dgm:pt>
    <dgm:pt modelId="{93E7B72F-5ECE-4184-A49A-9E0E6D8B6AE4}" type="sibTrans" cxnId="{5BF878D2-5FAC-4F3D-8816-DD8775044B6A}">
      <dgm:prSet/>
      <dgm:spPr/>
      <dgm:t>
        <a:bodyPr/>
        <a:lstStyle/>
        <a:p>
          <a:endParaRPr lang="en-US"/>
        </a:p>
      </dgm:t>
    </dgm:pt>
    <dgm:pt modelId="{B3F7AA5F-C2E3-473E-8B49-3557DC902F3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Direct Store Deliver</a:t>
          </a:r>
          <a:endParaRPr lang="en-US" dirty="0">
            <a:solidFill>
              <a:schemeClr val="bg1"/>
            </a:solidFill>
          </a:endParaRPr>
        </a:p>
      </dgm:t>
    </dgm:pt>
    <dgm:pt modelId="{EE29FBEC-9512-4C7C-8BD0-EE2A573DF357}" type="parTrans" cxnId="{C9EC30D1-679B-4E10-8E67-09ABFB0548BC}">
      <dgm:prSet/>
      <dgm:spPr/>
      <dgm:t>
        <a:bodyPr/>
        <a:lstStyle/>
        <a:p>
          <a:endParaRPr lang="en-US"/>
        </a:p>
      </dgm:t>
    </dgm:pt>
    <dgm:pt modelId="{CB32F438-C3A9-4900-B900-DE1735C4A6C3}" type="sibTrans" cxnId="{C9EC30D1-679B-4E10-8E67-09ABFB0548BC}">
      <dgm:prSet/>
      <dgm:spPr/>
      <dgm:t>
        <a:bodyPr/>
        <a:lstStyle/>
        <a:p>
          <a:endParaRPr lang="en-US"/>
        </a:p>
      </dgm:t>
    </dgm:pt>
    <dgm:pt modelId="{34CBC485-27EE-4A83-8564-44F266925EA3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Transportation and Logistics</a:t>
          </a:r>
          <a:endParaRPr lang="en-US" dirty="0">
            <a:solidFill>
              <a:schemeClr val="bg1"/>
            </a:solidFill>
          </a:endParaRPr>
        </a:p>
      </dgm:t>
    </dgm:pt>
    <dgm:pt modelId="{7AFD93FA-0388-4BEF-A7FC-097F858A8DA8}" type="parTrans" cxnId="{A7F2E2F9-5630-48C3-A162-370C98A059B9}">
      <dgm:prSet/>
      <dgm:spPr/>
      <dgm:t>
        <a:bodyPr/>
        <a:lstStyle/>
        <a:p>
          <a:endParaRPr lang="en-US"/>
        </a:p>
      </dgm:t>
    </dgm:pt>
    <dgm:pt modelId="{CD5FF18C-4EFE-43FF-B13B-592DCE899D83}" type="sibTrans" cxnId="{A7F2E2F9-5630-48C3-A162-370C98A059B9}">
      <dgm:prSet/>
      <dgm:spPr/>
      <dgm:t>
        <a:bodyPr/>
        <a:lstStyle/>
        <a:p>
          <a:endParaRPr lang="en-US"/>
        </a:p>
      </dgm:t>
    </dgm:pt>
    <dgm:pt modelId="{FE209E66-6F20-4AE8-A40F-E54FF32DD51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Track and Trace</a:t>
          </a:r>
          <a:endParaRPr lang="en-US" dirty="0">
            <a:solidFill>
              <a:schemeClr val="bg1"/>
            </a:solidFill>
          </a:endParaRPr>
        </a:p>
      </dgm:t>
    </dgm:pt>
    <dgm:pt modelId="{343CBD52-4A24-4D74-9757-6DD1BDFC52A0}" type="parTrans" cxnId="{0AE5FA22-D440-4062-9952-A307CEA50052}">
      <dgm:prSet/>
      <dgm:spPr/>
      <dgm:t>
        <a:bodyPr/>
        <a:lstStyle/>
        <a:p>
          <a:endParaRPr lang="en-US"/>
        </a:p>
      </dgm:t>
    </dgm:pt>
    <dgm:pt modelId="{36D723FD-A21E-4047-8825-1621B1687CE2}" type="sibTrans" cxnId="{0AE5FA22-D440-4062-9952-A307CEA50052}">
      <dgm:prSet/>
      <dgm:spPr/>
      <dgm:t>
        <a:bodyPr/>
        <a:lstStyle/>
        <a:p>
          <a:endParaRPr lang="en-US"/>
        </a:p>
      </dgm:t>
    </dgm:pt>
    <dgm:pt modelId="{09A3D3C9-4B60-4162-B23B-9577F1135D33}" type="pres">
      <dgm:prSet presAssocID="{02D1A7E6-B1A4-488D-8A06-32CC1BE837B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E8CB-69FF-4357-A8DF-79909913A4C4}" type="pres">
      <dgm:prSet presAssocID="{4927E209-2FAE-41CB-A5DF-6BBFE3860894}" presName="compNode" presStyleCnt="0"/>
      <dgm:spPr/>
    </dgm:pt>
    <dgm:pt modelId="{30E89A8F-2700-4968-9BA2-A822B673B726}" type="pres">
      <dgm:prSet presAssocID="{4927E209-2FAE-41CB-A5DF-6BBFE3860894}" presName="pict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489361B-CBF3-4700-A464-2ADA00C8CE28}" type="pres">
      <dgm:prSet presAssocID="{4927E209-2FAE-41CB-A5DF-6BBFE3860894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ABD10-C407-4B60-9BC6-300074F365C7}" type="pres">
      <dgm:prSet presAssocID="{61E50725-C769-476A-8B4A-C75E708C4CF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11D59-A8EC-4565-9169-4DEAA4DB3E70}" type="pres">
      <dgm:prSet presAssocID="{FA128CD1-CB87-4B47-A8CB-93AAB4EC973A}" presName="compNode" presStyleCnt="0"/>
      <dgm:spPr/>
    </dgm:pt>
    <dgm:pt modelId="{ABC1DA14-8693-4ABA-8C32-8911E8B3DB2F}" type="pres">
      <dgm:prSet presAssocID="{FA128CD1-CB87-4B47-A8CB-93AAB4EC973A}" presName="pictRect" presStyleLbl="nod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BE9B00D-9E4E-4B96-9F25-D25A5840B4DF}" type="pres">
      <dgm:prSet presAssocID="{FA128CD1-CB87-4B47-A8CB-93AAB4EC973A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6C2D-0D3D-4E19-9A1C-08459BFF6379}" type="pres">
      <dgm:prSet presAssocID="{25EC4156-23B7-45D7-ADF0-A2669E2953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86DF9A6-8440-4BC2-A96A-A26DDF228AB9}" type="pres">
      <dgm:prSet presAssocID="{1496D988-1F13-46BE-9C46-3985C5FD4F55}" presName="compNode" presStyleCnt="0"/>
      <dgm:spPr/>
    </dgm:pt>
    <dgm:pt modelId="{3E0FAAF3-F506-494C-A924-D79C91116101}" type="pres">
      <dgm:prSet presAssocID="{1496D988-1F13-46BE-9C46-3985C5FD4F55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48C5E021-7F22-42A9-AC4E-0FDCFC5AA903}" type="pres">
      <dgm:prSet presAssocID="{1496D988-1F13-46BE-9C46-3985C5FD4F55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BE2DE-08EB-4DE7-9CE2-274BF354017A}" type="pres">
      <dgm:prSet presAssocID="{93E7B72F-5ECE-4184-A49A-9E0E6D8B6A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7E8CE1-AD35-4105-A752-A1D42AF02391}" type="pres">
      <dgm:prSet presAssocID="{B3F7AA5F-C2E3-473E-8B49-3557DC902F39}" presName="compNode" presStyleCnt="0"/>
      <dgm:spPr/>
    </dgm:pt>
    <dgm:pt modelId="{E6FA12F9-849E-4061-BF33-9B7D5E232629}" type="pres">
      <dgm:prSet presAssocID="{B3F7AA5F-C2E3-473E-8B49-3557DC902F39}" presName="pictRect" presStyleLbl="nod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EA3FE01-51D8-47A9-A990-F3275EA62947}" type="pres">
      <dgm:prSet presAssocID="{B3F7AA5F-C2E3-473E-8B49-3557DC902F39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3611BB-E18D-4B99-A889-C9579963C943}" type="pres">
      <dgm:prSet presAssocID="{CB32F438-C3A9-4900-B900-DE1735C4A6C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511079-BF6C-4218-84AA-82A89E130F73}" type="pres">
      <dgm:prSet presAssocID="{34CBC485-27EE-4A83-8564-44F266925EA3}" presName="compNode" presStyleCnt="0"/>
      <dgm:spPr/>
    </dgm:pt>
    <dgm:pt modelId="{F930CECD-82F9-4C6B-B58A-317E1D62BEFB}" type="pres">
      <dgm:prSet presAssocID="{34CBC485-27EE-4A83-8564-44F266925EA3}" presName="pictRect" presStyleLbl="nod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7010E36B-6766-4D09-80DD-BD889F4C4B4D}" type="pres">
      <dgm:prSet presAssocID="{34CBC485-27EE-4A83-8564-44F266925EA3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F561B-A460-4809-8E2D-4000CE6E2C79}" type="pres">
      <dgm:prSet presAssocID="{CD5FF18C-4EFE-43FF-B13B-592DCE899D8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E92E1C-E9B0-4832-851B-F4A151D9AC2A}" type="pres">
      <dgm:prSet presAssocID="{FE209E66-6F20-4AE8-A40F-E54FF32DD51F}" presName="compNode" presStyleCnt="0"/>
      <dgm:spPr/>
    </dgm:pt>
    <dgm:pt modelId="{02A8E3FC-BC99-4F2B-84D2-9DF6AEFBC1D4}" type="pres">
      <dgm:prSet presAssocID="{FE209E66-6F20-4AE8-A40F-E54FF32DD51F}" presName="pictRect" presStyleLbl="nod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AEF1019-EDBD-4E07-A03C-D81D287079CB}" type="pres">
      <dgm:prSet presAssocID="{FE209E66-6F20-4AE8-A40F-E54FF32DD51F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94AD90-E8BC-4773-9605-C65CFB10403E}" type="presOf" srcId="{25EC4156-23B7-45D7-ADF0-A2669E295341}" destId="{CCBC6C2D-0D3D-4E19-9A1C-08459BFF6379}" srcOrd="0" destOrd="0" presId="urn:microsoft.com/office/officeart/2005/8/layout/pList1"/>
    <dgm:cxn modelId="{FB1CBCAA-B530-457D-9194-D481B52F992E}" type="presOf" srcId="{34CBC485-27EE-4A83-8564-44F266925EA3}" destId="{7010E36B-6766-4D09-80DD-BD889F4C4B4D}" srcOrd="0" destOrd="0" presId="urn:microsoft.com/office/officeart/2005/8/layout/pList1"/>
    <dgm:cxn modelId="{C9EC30D1-679B-4E10-8E67-09ABFB0548BC}" srcId="{02D1A7E6-B1A4-488D-8A06-32CC1BE837B5}" destId="{B3F7AA5F-C2E3-473E-8B49-3557DC902F39}" srcOrd="3" destOrd="0" parTransId="{EE29FBEC-9512-4C7C-8BD0-EE2A573DF357}" sibTransId="{CB32F438-C3A9-4900-B900-DE1735C4A6C3}"/>
    <dgm:cxn modelId="{B0F56B05-FB13-4462-BD89-1B6B8C1CB032}" srcId="{02D1A7E6-B1A4-488D-8A06-32CC1BE837B5}" destId="{FA128CD1-CB87-4B47-A8CB-93AAB4EC973A}" srcOrd="1" destOrd="0" parTransId="{7332323B-4F89-47C6-A245-1A383B236687}" sibTransId="{25EC4156-23B7-45D7-ADF0-A2669E295341}"/>
    <dgm:cxn modelId="{D74D537D-FAC6-4B24-8BC4-93354DA9035F}" srcId="{02D1A7E6-B1A4-488D-8A06-32CC1BE837B5}" destId="{4927E209-2FAE-41CB-A5DF-6BBFE3860894}" srcOrd="0" destOrd="0" parTransId="{A3F050DC-DE66-4D51-B1B6-117E7375377A}" sibTransId="{61E50725-C769-476A-8B4A-C75E708C4CF1}"/>
    <dgm:cxn modelId="{19A35850-E36F-4ABA-8476-46FF8097B272}" type="presOf" srcId="{93E7B72F-5ECE-4184-A49A-9E0E6D8B6AE4}" destId="{D93BE2DE-08EB-4DE7-9CE2-274BF354017A}" srcOrd="0" destOrd="0" presId="urn:microsoft.com/office/officeart/2005/8/layout/pList1"/>
    <dgm:cxn modelId="{86A894C3-D464-4729-BD8C-9B8F8F9001E3}" type="presOf" srcId="{CB32F438-C3A9-4900-B900-DE1735C4A6C3}" destId="{853611BB-E18D-4B99-A889-C9579963C943}" srcOrd="0" destOrd="0" presId="urn:microsoft.com/office/officeart/2005/8/layout/pList1"/>
    <dgm:cxn modelId="{5BF878D2-5FAC-4F3D-8816-DD8775044B6A}" srcId="{02D1A7E6-B1A4-488D-8A06-32CC1BE837B5}" destId="{1496D988-1F13-46BE-9C46-3985C5FD4F55}" srcOrd="2" destOrd="0" parTransId="{3936E021-0095-47ED-82DB-CD14E67095A6}" sibTransId="{93E7B72F-5ECE-4184-A49A-9E0E6D8B6AE4}"/>
    <dgm:cxn modelId="{1B9F551D-4DCA-40EA-8A80-B6240F158E09}" type="presOf" srcId="{4927E209-2FAE-41CB-A5DF-6BBFE3860894}" destId="{C489361B-CBF3-4700-A464-2ADA00C8CE28}" srcOrd="0" destOrd="0" presId="urn:microsoft.com/office/officeart/2005/8/layout/pList1"/>
    <dgm:cxn modelId="{0AE5FA22-D440-4062-9952-A307CEA50052}" srcId="{02D1A7E6-B1A4-488D-8A06-32CC1BE837B5}" destId="{FE209E66-6F20-4AE8-A40F-E54FF32DD51F}" srcOrd="5" destOrd="0" parTransId="{343CBD52-4A24-4D74-9757-6DD1BDFC52A0}" sibTransId="{36D723FD-A21E-4047-8825-1621B1687CE2}"/>
    <dgm:cxn modelId="{C7DABA81-B998-4CBC-9F2E-0F5AC38553AC}" type="presOf" srcId="{02D1A7E6-B1A4-488D-8A06-32CC1BE837B5}" destId="{09A3D3C9-4B60-4162-B23B-9577F1135D33}" srcOrd="0" destOrd="0" presId="urn:microsoft.com/office/officeart/2005/8/layout/pList1"/>
    <dgm:cxn modelId="{63D35A47-C450-45E8-87CD-0A3B2F5101BA}" type="presOf" srcId="{FE209E66-6F20-4AE8-A40F-E54FF32DD51F}" destId="{8AEF1019-EDBD-4E07-A03C-D81D287079CB}" srcOrd="0" destOrd="0" presId="urn:microsoft.com/office/officeart/2005/8/layout/pList1"/>
    <dgm:cxn modelId="{D2090E19-DE25-42B6-8C68-E38438485DDE}" type="presOf" srcId="{CD5FF18C-4EFE-43FF-B13B-592DCE899D83}" destId="{15BF561B-A460-4809-8E2D-4000CE6E2C79}" srcOrd="0" destOrd="0" presId="urn:microsoft.com/office/officeart/2005/8/layout/pList1"/>
    <dgm:cxn modelId="{A7F2E2F9-5630-48C3-A162-370C98A059B9}" srcId="{02D1A7E6-B1A4-488D-8A06-32CC1BE837B5}" destId="{34CBC485-27EE-4A83-8564-44F266925EA3}" srcOrd="4" destOrd="0" parTransId="{7AFD93FA-0388-4BEF-A7FC-097F858A8DA8}" sibTransId="{CD5FF18C-4EFE-43FF-B13B-592DCE899D83}"/>
    <dgm:cxn modelId="{1196FCF6-344C-4422-B793-6A47FB780F77}" type="presOf" srcId="{FA128CD1-CB87-4B47-A8CB-93AAB4EC973A}" destId="{0BE9B00D-9E4E-4B96-9F25-D25A5840B4DF}" srcOrd="0" destOrd="0" presId="urn:microsoft.com/office/officeart/2005/8/layout/pList1"/>
    <dgm:cxn modelId="{F424A6C5-8735-4834-B491-5EE3F8B8E598}" type="presOf" srcId="{B3F7AA5F-C2E3-473E-8B49-3557DC902F39}" destId="{5EA3FE01-51D8-47A9-A990-F3275EA62947}" srcOrd="0" destOrd="0" presId="urn:microsoft.com/office/officeart/2005/8/layout/pList1"/>
    <dgm:cxn modelId="{6C81BB9C-4BFC-4C23-BB06-48776C556852}" type="presOf" srcId="{61E50725-C769-476A-8B4A-C75E708C4CF1}" destId="{16DABD10-C407-4B60-9BC6-300074F365C7}" srcOrd="0" destOrd="0" presId="urn:microsoft.com/office/officeart/2005/8/layout/pList1"/>
    <dgm:cxn modelId="{AA83F9FC-10E4-49F6-A211-B08F4FC549A2}" type="presOf" srcId="{1496D988-1F13-46BE-9C46-3985C5FD4F55}" destId="{48C5E021-7F22-42A9-AC4E-0FDCFC5AA903}" srcOrd="0" destOrd="0" presId="urn:microsoft.com/office/officeart/2005/8/layout/pList1"/>
    <dgm:cxn modelId="{596BC5B0-175B-45D9-8BF7-98550F89B72F}" type="presParOf" srcId="{09A3D3C9-4B60-4162-B23B-9577F1135D33}" destId="{3E0EE8CB-69FF-4357-A8DF-79909913A4C4}" srcOrd="0" destOrd="0" presId="urn:microsoft.com/office/officeart/2005/8/layout/pList1"/>
    <dgm:cxn modelId="{9CF7E179-C36D-4EAF-9C8A-777DADF789F7}" type="presParOf" srcId="{3E0EE8CB-69FF-4357-A8DF-79909913A4C4}" destId="{30E89A8F-2700-4968-9BA2-A822B673B726}" srcOrd="0" destOrd="0" presId="urn:microsoft.com/office/officeart/2005/8/layout/pList1"/>
    <dgm:cxn modelId="{503A2771-C6A5-49FB-AADF-E8DD6AA29978}" type="presParOf" srcId="{3E0EE8CB-69FF-4357-A8DF-79909913A4C4}" destId="{C489361B-CBF3-4700-A464-2ADA00C8CE28}" srcOrd="1" destOrd="0" presId="urn:microsoft.com/office/officeart/2005/8/layout/pList1"/>
    <dgm:cxn modelId="{55230F14-0F05-41E9-995A-45249185B395}" type="presParOf" srcId="{09A3D3C9-4B60-4162-B23B-9577F1135D33}" destId="{16DABD10-C407-4B60-9BC6-300074F365C7}" srcOrd="1" destOrd="0" presId="urn:microsoft.com/office/officeart/2005/8/layout/pList1"/>
    <dgm:cxn modelId="{844062D6-CE77-4D9B-BA84-399D6DFAE069}" type="presParOf" srcId="{09A3D3C9-4B60-4162-B23B-9577F1135D33}" destId="{AC411D59-A8EC-4565-9169-4DEAA4DB3E70}" srcOrd="2" destOrd="0" presId="urn:microsoft.com/office/officeart/2005/8/layout/pList1"/>
    <dgm:cxn modelId="{DC94F058-66C4-419A-937E-B5F0FC2C294C}" type="presParOf" srcId="{AC411D59-A8EC-4565-9169-4DEAA4DB3E70}" destId="{ABC1DA14-8693-4ABA-8C32-8911E8B3DB2F}" srcOrd="0" destOrd="0" presId="urn:microsoft.com/office/officeart/2005/8/layout/pList1"/>
    <dgm:cxn modelId="{0F87B3E0-F0B9-4CFB-85CA-BDFD2380FD1C}" type="presParOf" srcId="{AC411D59-A8EC-4565-9169-4DEAA4DB3E70}" destId="{0BE9B00D-9E4E-4B96-9F25-D25A5840B4DF}" srcOrd="1" destOrd="0" presId="urn:microsoft.com/office/officeart/2005/8/layout/pList1"/>
    <dgm:cxn modelId="{080D1857-DA86-4510-91C2-CE78BFDE33C0}" type="presParOf" srcId="{09A3D3C9-4B60-4162-B23B-9577F1135D33}" destId="{CCBC6C2D-0D3D-4E19-9A1C-08459BFF6379}" srcOrd="3" destOrd="0" presId="urn:microsoft.com/office/officeart/2005/8/layout/pList1"/>
    <dgm:cxn modelId="{11FCBD86-0A92-461F-BAA5-AFF1855ECC55}" type="presParOf" srcId="{09A3D3C9-4B60-4162-B23B-9577F1135D33}" destId="{D86DF9A6-8440-4BC2-A96A-A26DDF228AB9}" srcOrd="4" destOrd="0" presId="urn:microsoft.com/office/officeart/2005/8/layout/pList1"/>
    <dgm:cxn modelId="{DCBB81A5-16D3-412B-B0DC-C69941BB4DBD}" type="presParOf" srcId="{D86DF9A6-8440-4BC2-A96A-A26DDF228AB9}" destId="{3E0FAAF3-F506-494C-A924-D79C91116101}" srcOrd="0" destOrd="0" presId="urn:microsoft.com/office/officeart/2005/8/layout/pList1"/>
    <dgm:cxn modelId="{47A39591-8BCF-4DEA-8084-1888E2FE8A4C}" type="presParOf" srcId="{D86DF9A6-8440-4BC2-A96A-A26DDF228AB9}" destId="{48C5E021-7F22-42A9-AC4E-0FDCFC5AA903}" srcOrd="1" destOrd="0" presId="urn:microsoft.com/office/officeart/2005/8/layout/pList1"/>
    <dgm:cxn modelId="{4CFFD9A0-C368-47DB-A9D6-6EEEBA25AC75}" type="presParOf" srcId="{09A3D3C9-4B60-4162-B23B-9577F1135D33}" destId="{D93BE2DE-08EB-4DE7-9CE2-274BF354017A}" srcOrd="5" destOrd="0" presId="urn:microsoft.com/office/officeart/2005/8/layout/pList1"/>
    <dgm:cxn modelId="{E3B41F18-C487-4C35-B92F-03FF23D6FE38}" type="presParOf" srcId="{09A3D3C9-4B60-4162-B23B-9577F1135D33}" destId="{847E8CE1-AD35-4105-A752-A1D42AF02391}" srcOrd="6" destOrd="0" presId="urn:microsoft.com/office/officeart/2005/8/layout/pList1"/>
    <dgm:cxn modelId="{FC6DA4BB-9D56-4F8E-98D6-7021CF194E23}" type="presParOf" srcId="{847E8CE1-AD35-4105-A752-A1D42AF02391}" destId="{E6FA12F9-849E-4061-BF33-9B7D5E232629}" srcOrd="0" destOrd="0" presId="urn:microsoft.com/office/officeart/2005/8/layout/pList1"/>
    <dgm:cxn modelId="{A083A54A-90F5-428C-BB13-95B4163E6550}" type="presParOf" srcId="{847E8CE1-AD35-4105-A752-A1D42AF02391}" destId="{5EA3FE01-51D8-47A9-A990-F3275EA62947}" srcOrd="1" destOrd="0" presId="urn:microsoft.com/office/officeart/2005/8/layout/pList1"/>
    <dgm:cxn modelId="{46036429-C5A3-43A4-8FF3-0D913415D8EC}" type="presParOf" srcId="{09A3D3C9-4B60-4162-B23B-9577F1135D33}" destId="{853611BB-E18D-4B99-A889-C9579963C943}" srcOrd="7" destOrd="0" presId="urn:microsoft.com/office/officeart/2005/8/layout/pList1"/>
    <dgm:cxn modelId="{9E3FC4ED-EB9F-438B-B024-5DD7D6AD04B4}" type="presParOf" srcId="{09A3D3C9-4B60-4162-B23B-9577F1135D33}" destId="{BC511079-BF6C-4218-84AA-82A89E130F73}" srcOrd="8" destOrd="0" presId="urn:microsoft.com/office/officeart/2005/8/layout/pList1"/>
    <dgm:cxn modelId="{78A22579-FCEB-46E4-8CA9-8A79EACAD926}" type="presParOf" srcId="{BC511079-BF6C-4218-84AA-82A89E130F73}" destId="{F930CECD-82F9-4C6B-B58A-317E1D62BEFB}" srcOrd="0" destOrd="0" presId="urn:microsoft.com/office/officeart/2005/8/layout/pList1"/>
    <dgm:cxn modelId="{E5030F93-289D-421D-B084-5B1EC42EA273}" type="presParOf" srcId="{BC511079-BF6C-4218-84AA-82A89E130F73}" destId="{7010E36B-6766-4D09-80DD-BD889F4C4B4D}" srcOrd="1" destOrd="0" presId="urn:microsoft.com/office/officeart/2005/8/layout/pList1"/>
    <dgm:cxn modelId="{1FB8F839-24B8-4DB1-B858-6745088703B0}" type="presParOf" srcId="{09A3D3C9-4B60-4162-B23B-9577F1135D33}" destId="{15BF561B-A460-4809-8E2D-4000CE6E2C79}" srcOrd="9" destOrd="0" presId="urn:microsoft.com/office/officeart/2005/8/layout/pList1"/>
    <dgm:cxn modelId="{A45C2958-F95E-4A83-A368-F658F93F585D}" type="presParOf" srcId="{09A3D3C9-4B60-4162-B23B-9577F1135D33}" destId="{F4E92E1C-E9B0-4832-851B-F4A151D9AC2A}" srcOrd="10" destOrd="0" presId="urn:microsoft.com/office/officeart/2005/8/layout/pList1"/>
    <dgm:cxn modelId="{C197F341-1C1A-4E51-8D28-0FEAEA2CC42F}" type="presParOf" srcId="{F4E92E1C-E9B0-4832-851B-F4A151D9AC2A}" destId="{02A8E3FC-BC99-4F2B-84D2-9DF6AEFBC1D4}" srcOrd="0" destOrd="0" presId="urn:microsoft.com/office/officeart/2005/8/layout/pList1"/>
    <dgm:cxn modelId="{4D199C22-88D9-490A-A587-AEA02A79E9BE}" type="presParOf" srcId="{F4E92E1C-E9B0-4832-851B-F4A151D9AC2A}" destId="{8AEF1019-EDBD-4E07-A03C-D81D287079C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Aerospace &amp; Defense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Automotive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Consumer Packaged Goods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Electronics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Engineering &amp; Construction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157208E6-2BC0-44A5-B05D-280031242EFC}" type="presOf" srcId="{CF82F0EC-2087-40D6-B339-499C3768000A}" destId="{473FF3B6-4160-4522-AF27-524C4840DE13}" srcOrd="0" destOrd="0" presId="urn:microsoft.com/office/officeart/2005/8/layout/hList1"/>
    <dgm:cxn modelId="{64DA4020-B9EF-41D2-AE53-3ACE5EE13801}" type="presOf" srcId="{4A23A7F3-9599-4688-9240-94CB3D033178}" destId="{39C93B27-CC4D-4500-96FC-CEB7AE21746D}" srcOrd="0" destOrd="0" presId="urn:microsoft.com/office/officeart/2005/8/layout/hList1"/>
    <dgm:cxn modelId="{7BD84E5A-36AE-46E7-A76C-150D994638D7}" type="presOf" srcId="{66AE8F8D-02A8-46B3-93D4-BD86E7D9255B}" destId="{473FF3B6-4160-4522-AF27-524C4840DE13}" srcOrd="0" destOrd="5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B0C96963-393F-4C28-ABA7-275993BAC30B}" type="presOf" srcId="{A27C09FA-85AD-4B1B-ABAB-0DE99EB520A2}" destId="{54A99BF3-E04E-4B64-B691-96A3CE019FF5}" srcOrd="0" destOrd="0" presId="urn:microsoft.com/office/officeart/2005/8/layout/hList1"/>
    <dgm:cxn modelId="{02A30109-BCDE-4FB7-BA15-A9967DC36DF0}" type="presOf" srcId="{B612345D-7745-43C5-96D9-1A7684BEE942}" destId="{CA607650-5403-4E1C-967E-6840C8006895}" srcOrd="0" destOrd="0" presId="urn:microsoft.com/office/officeart/2005/8/layout/hList1"/>
    <dgm:cxn modelId="{8B62184A-D0A2-484D-8BE3-C01F207D049B}" type="presOf" srcId="{B26A8394-7D84-4CEB-8AA2-65AEFAC37E21}" destId="{CC9D9F02-FF04-4DA6-A921-B7719859B4B6}" srcOrd="0" destOrd="0" presId="urn:microsoft.com/office/officeart/2005/8/layout/hList1"/>
    <dgm:cxn modelId="{824FE009-903C-4348-BEBA-7FAEBB58A4BB}" type="presOf" srcId="{DFD70236-7810-473B-AA29-AD5CBF61C51B}" destId="{59DB6707-AEB4-4728-AFF0-9291535DD36A}" srcOrd="0" destOrd="0" presId="urn:microsoft.com/office/officeart/2005/8/layout/hList1"/>
    <dgm:cxn modelId="{EFACE7DD-0AE5-4F1D-9D3F-717066CC1809}" type="presOf" srcId="{B691DD4A-179E-40E9-A908-90CC5C87154E}" destId="{0432CBFB-615E-46A0-B7EF-EFC2A66ED8B7}" srcOrd="0" destOrd="0" presId="urn:microsoft.com/office/officeart/2005/8/layout/hList1"/>
    <dgm:cxn modelId="{45E51844-5231-4CB1-9250-89B9C1768ACB}" type="presOf" srcId="{925357F5-0019-4FF9-97E9-CB3E1F35EC53}" destId="{3F939533-4FB9-4B2B-8795-C311EBA8BF9C}" srcOrd="0" destOrd="0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15728860-ED5D-440D-95BA-7D84D7633359}" type="presOf" srcId="{A83504C5-F479-4066-B26C-8C618E458347}" destId="{473FF3B6-4160-4522-AF27-524C4840DE13}" srcOrd="0" destOrd="3" presId="urn:microsoft.com/office/officeart/2005/8/layout/hList1"/>
    <dgm:cxn modelId="{B66BBB5B-F8A5-4319-8BB7-65E03E9F9668}" type="presOf" srcId="{9D5FCBDD-39CA-48C1-A8A8-2D8EF6329E1C}" destId="{473FF3B6-4160-4522-AF27-524C4840DE13}" srcOrd="0" destOrd="1" presId="urn:microsoft.com/office/officeart/2005/8/layout/hList1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3A7D3280-1444-4CA0-8344-C590A2149197}" type="presOf" srcId="{B277892E-5D11-4BFE-86C1-3B3C65A482DB}" destId="{473FF3B6-4160-4522-AF27-524C4840DE13}" srcOrd="0" destOrd="2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E8CC7655-A533-4AE5-9E1C-1849126E6D6B}" type="presOf" srcId="{1DEFD706-A601-487F-9404-14198EC6F5EC}" destId="{473FF3B6-4160-4522-AF27-524C4840DE13}" srcOrd="0" destOrd="4" presId="urn:microsoft.com/office/officeart/2005/8/layout/hList1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7C255991-4D28-4515-B20B-4925421D9A49}" type="presOf" srcId="{FDC9978B-67D3-49E0-B2E5-840F621FA95B}" destId="{7F6A08CF-7F43-4A3C-854F-67099293548B}" srcOrd="0" destOrd="0" presId="urn:microsoft.com/office/officeart/2005/8/layout/hList1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AD6D4C90-FDE3-4AAF-A01F-ABBED9E8728F}" type="presParOf" srcId="{0432CBFB-615E-46A0-B7EF-EFC2A66ED8B7}" destId="{4A4BDFCE-55BD-4C78-8B11-936B82634DA2}" srcOrd="0" destOrd="0" presId="urn:microsoft.com/office/officeart/2005/8/layout/hList1"/>
    <dgm:cxn modelId="{85B04A4C-B82D-421E-B231-6AA1EC595ADB}" type="presParOf" srcId="{4A4BDFCE-55BD-4C78-8B11-936B82634DA2}" destId="{CA607650-5403-4E1C-967E-6840C8006895}" srcOrd="0" destOrd="0" presId="urn:microsoft.com/office/officeart/2005/8/layout/hList1"/>
    <dgm:cxn modelId="{1B386786-2EE6-4DE4-A6B7-742C1792C498}" type="presParOf" srcId="{4A4BDFCE-55BD-4C78-8B11-936B82634DA2}" destId="{473FF3B6-4160-4522-AF27-524C4840DE13}" srcOrd="1" destOrd="0" presId="urn:microsoft.com/office/officeart/2005/8/layout/hList1"/>
    <dgm:cxn modelId="{17E01918-8B2D-4B95-83E2-6C026CCD6D99}" type="presParOf" srcId="{0432CBFB-615E-46A0-B7EF-EFC2A66ED8B7}" destId="{DB30F5B7-3BA4-4666-B630-346EE1F4D239}" srcOrd="1" destOrd="0" presId="urn:microsoft.com/office/officeart/2005/8/layout/hList1"/>
    <dgm:cxn modelId="{CFDFE8A1-BBCA-464C-83E1-EF3ABBE893E3}" type="presParOf" srcId="{0432CBFB-615E-46A0-B7EF-EFC2A66ED8B7}" destId="{453387D7-50FE-46FA-B8BE-9DEFF20AB02B}" srcOrd="2" destOrd="0" presId="urn:microsoft.com/office/officeart/2005/8/layout/hList1"/>
    <dgm:cxn modelId="{830DE87A-1C53-426E-B54E-63E9AC1E5319}" type="presParOf" srcId="{453387D7-50FE-46FA-B8BE-9DEFF20AB02B}" destId="{CC9D9F02-FF04-4DA6-A921-B7719859B4B6}" srcOrd="0" destOrd="0" presId="urn:microsoft.com/office/officeart/2005/8/layout/hList1"/>
    <dgm:cxn modelId="{CCEADA8E-3023-4699-A0C2-3F6F8E05C827}" type="presParOf" srcId="{453387D7-50FE-46FA-B8BE-9DEFF20AB02B}" destId="{54A99BF3-E04E-4B64-B691-96A3CE019FF5}" srcOrd="1" destOrd="0" presId="urn:microsoft.com/office/officeart/2005/8/layout/hList1"/>
    <dgm:cxn modelId="{CCE6AB23-87F3-4C28-80B7-798323AA9BD6}" type="presParOf" srcId="{0432CBFB-615E-46A0-B7EF-EFC2A66ED8B7}" destId="{ACD5B6CE-D807-4DED-BC92-F00F4F8CA381}" srcOrd="3" destOrd="0" presId="urn:microsoft.com/office/officeart/2005/8/layout/hList1"/>
    <dgm:cxn modelId="{0BD84D49-43AC-46E7-9722-16967564FF50}" type="presParOf" srcId="{0432CBFB-615E-46A0-B7EF-EFC2A66ED8B7}" destId="{2CAE1177-62E8-4A12-AA78-91528314BD2B}" srcOrd="4" destOrd="0" presId="urn:microsoft.com/office/officeart/2005/8/layout/hList1"/>
    <dgm:cxn modelId="{AC2251BF-7725-410C-AFDF-F5CCB10DD2B4}" type="presParOf" srcId="{2CAE1177-62E8-4A12-AA78-91528314BD2B}" destId="{7F6A08CF-7F43-4A3C-854F-67099293548B}" srcOrd="0" destOrd="0" presId="urn:microsoft.com/office/officeart/2005/8/layout/hList1"/>
    <dgm:cxn modelId="{900C208C-B605-452A-A1CF-8CA557D96069}" type="presParOf" srcId="{2CAE1177-62E8-4A12-AA78-91528314BD2B}" destId="{59DB6707-AEB4-4728-AFF0-9291535DD36A}" srcOrd="1" destOrd="0" presId="urn:microsoft.com/office/officeart/2005/8/layout/hList1"/>
    <dgm:cxn modelId="{B9F2F003-7015-4F43-8E7B-E0CB86D1DB61}" type="presParOf" srcId="{0432CBFB-615E-46A0-B7EF-EFC2A66ED8B7}" destId="{54983FBB-6931-4D05-BDBA-20125620E072}" srcOrd="5" destOrd="0" presId="urn:microsoft.com/office/officeart/2005/8/layout/hList1"/>
    <dgm:cxn modelId="{84A04245-3E50-4BEE-96AE-5467E3AA2B39}" type="presParOf" srcId="{0432CBFB-615E-46A0-B7EF-EFC2A66ED8B7}" destId="{B28753A4-DD2D-4130-B69C-14063E0968B2}" srcOrd="6" destOrd="0" presId="urn:microsoft.com/office/officeart/2005/8/layout/hList1"/>
    <dgm:cxn modelId="{166C1A88-06B4-4161-B4F0-A8C8F14FB9C8}" type="presParOf" srcId="{B28753A4-DD2D-4130-B69C-14063E0968B2}" destId="{39C93B27-CC4D-4500-96FC-CEB7AE21746D}" srcOrd="0" destOrd="0" presId="urn:microsoft.com/office/officeart/2005/8/layout/hList1"/>
    <dgm:cxn modelId="{464DD24B-0250-4EA5-A82A-137C613D2DD2}" type="presParOf" srcId="{B28753A4-DD2D-4130-B69C-14063E0968B2}" destId="{761F8FFB-ECA3-4DED-94EE-5EFCAD96242A}" srcOrd="1" destOrd="0" presId="urn:microsoft.com/office/officeart/2005/8/layout/hList1"/>
    <dgm:cxn modelId="{AB7AFF08-693E-45AA-95CE-44744F775048}" type="presParOf" srcId="{0432CBFB-615E-46A0-B7EF-EFC2A66ED8B7}" destId="{332B0D13-822B-461A-A493-958AFC090011}" srcOrd="7" destOrd="0" presId="urn:microsoft.com/office/officeart/2005/8/layout/hList1"/>
    <dgm:cxn modelId="{19EA185A-E454-4BA8-9802-A43C77B89268}" type="presParOf" srcId="{0432CBFB-615E-46A0-B7EF-EFC2A66ED8B7}" destId="{4EAF9DFE-8B6F-4A60-812A-326011BD29CB}" srcOrd="8" destOrd="0" presId="urn:microsoft.com/office/officeart/2005/8/layout/hList1"/>
    <dgm:cxn modelId="{D60DF55D-572A-44FB-8F42-D1DE55C8196C}" type="presParOf" srcId="{4EAF9DFE-8B6F-4A60-812A-326011BD29CB}" destId="{3F939533-4FB9-4B2B-8795-C311EBA8BF9C}" srcOrd="0" destOrd="0" presId="urn:microsoft.com/office/officeart/2005/8/layout/hList1"/>
    <dgm:cxn modelId="{CEFEAE23-43F8-46EB-8FAF-BD2D209BC571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Feed, Food &amp; Beverage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High Technology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Industrial Machine &amp; Equipment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Life Sciences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30C70F16-61AB-48FE-BBD0-871325CEC45E}" type="presOf" srcId="{B691DD4A-179E-40E9-A908-90CC5C87154E}" destId="{0432CBFB-615E-46A0-B7EF-EFC2A66ED8B7}" srcOrd="0" destOrd="0" presId="urn:microsoft.com/office/officeart/2005/8/layout/hList1"/>
    <dgm:cxn modelId="{9530F350-C485-40A0-ADCE-0A7CB7D7A6BE}" type="presOf" srcId="{FDC9978B-67D3-49E0-B2E5-840F621FA95B}" destId="{7F6A08CF-7F43-4A3C-854F-67099293548B}" srcOrd="0" destOrd="0" presId="urn:microsoft.com/office/officeart/2005/8/layout/hList1"/>
    <dgm:cxn modelId="{33B7BB22-496A-4727-9141-8E3411E19633}" type="presOf" srcId="{A83504C5-F479-4066-B26C-8C618E458347}" destId="{473FF3B6-4160-4522-AF27-524C4840DE13}" srcOrd="0" destOrd="3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E9A47D55-EA3B-4436-AAD0-D8373CD82C99}" type="presOf" srcId="{1DEFD706-A601-487F-9404-14198EC6F5EC}" destId="{473FF3B6-4160-4522-AF27-524C4840DE13}" srcOrd="0" destOrd="4" presId="urn:microsoft.com/office/officeart/2005/8/layout/hList1"/>
    <dgm:cxn modelId="{C05A1276-22FD-4612-8576-4A29DDCD32B8}" type="presOf" srcId="{B277892E-5D11-4BFE-86C1-3B3C65A482DB}" destId="{473FF3B6-4160-4522-AF27-524C4840DE13}" srcOrd="0" destOrd="2" presId="urn:microsoft.com/office/officeart/2005/8/layout/hList1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933BC8FD-6699-403D-BA9A-CFB780F59AFD}" type="presOf" srcId="{66AE8F8D-02A8-46B3-93D4-BD86E7D9255B}" destId="{473FF3B6-4160-4522-AF27-524C4840DE13}" srcOrd="0" destOrd="5" presId="urn:microsoft.com/office/officeart/2005/8/layout/hList1"/>
    <dgm:cxn modelId="{4F597675-4C5C-44AA-AEE9-801523AE5312}" type="presOf" srcId="{B612345D-7745-43C5-96D9-1A7684BEE942}" destId="{CA607650-5403-4E1C-967E-6840C8006895}" srcOrd="0" destOrd="0" presId="urn:microsoft.com/office/officeart/2005/8/layout/hList1"/>
    <dgm:cxn modelId="{164E1FF4-AD09-4865-9CD4-7069DD2D34F8}" type="presOf" srcId="{4A23A7F3-9599-4688-9240-94CB3D033178}" destId="{39C93B27-CC4D-4500-96FC-CEB7AE21746D}" srcOrd="0" destOrd="0" presId="urn:microsoft.com/office/officeart/2005/8/layout/hList1"/>
    <dgm:cxn modelId="{EA8EC6F4-A13B-4BF1-B6F7-2589ADC0AD7E}" type="presOf" srcId="{9D5FCBDD-39CA-48C1-A8A8-2D8EF6329E1C}" destId="{473FF3B6-4160-4522-AF27-524C4840DE13}" srcOrd="0" destOrd="1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25F545E5-8238-4E06-B2DC-3E7FD329B7CB}" type="presOf" srcId="{DFD70236-7810-473B-AA29-AD5CBF61C51B}" destId="{59DB6707-AEB4-4728-AFF0-9291535DD36A}" srcOrd="0" destOrd="0" presId="urn:microsoft.com/office/officeart/2005/8/layout/hList1"/>
    <dgm:cxn modelId="{1B8319D1-BC83-4D04-8579-69893B7A82B9}" type="presOf" srcId="{A27C09FA-85AD-4B1B-ABAB-0DE99EB520A2}" destId="{54A99BF3-E04E-4B64-B691-96A3CE019FF5}" srcOrd="0" destOrd="0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6E53E535-99DA-4054-8E31-675ED8B4C71B}" type="presOf" srcId="{925357F5-0019-4FF9-97E9-CB3E1F35EC53}" destId="{3F939533-4FB9-4B2B-8795-C311EBA8BF9C}" srcOrd="0" destOrd="0" presId="urn:microsoft.com/office/officeart/2005/8/layout/hList1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91C1635E-87E6-4790-9004-E52B71FCD081}" type="presOf" srcId="{CF82F0EC-2087-40D6-B339-499C3768000A}" destId="{473FF3B6-4160-4522-AF27-524C4840DE13}" srcOrd="0" destOrd="0" presId="urn:microsoft.com/office/officeart/2005/8/layout/hList1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F243F315-2BC2-431A-9AE5-9299E0C8E9B9}" type="presOf" srcId="{B26A8394-7D84-4CEB-8AA2-65AEFAC37E21}" destId="{CC9D9F02-FF04-4DA6-A921-B7719859B4B6}" srcOrd="0" destOrd="0" presId="urn:microsoft.com/office/officeart/2005/8/layout/hList1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C64046ED-4FF0-438D-AC7A-DC93E884848E}" type="presParOf" srcId="{0432CBFB-615E-46A0-B7EF-EFC2A66ED8B7}" destId="{4A4BDFCE-55BD-4C78-8B11-936B82634DA2}" srcOrd="0" destOrd="0" presId="urn:microsoft.com/office/officeart/2005/8/layout/hList1"/>
    <dgm:cxn modelId="{779EFD97-6695-4518-ADC6-94DADCFCE397}" type="presParOf" srcId="{4A4BDFCE-55BD-4C78-8B11-936B82634DA2}" destId="{CA607650-5403-4E1C-967E-6840C8006895}" srcOrd="0" destOrd="0" presId="urn:microsoft.com/office/officeart/2005/8/layout/hList1"/>
    <dgm:cxn modelId="{71B1F955-DEE0-4FB3-8D5B-693503B13287}" type="presParOf" srcId="{4A4BDFCE-55BD-4C78-8B11-936B82634DA2}" destId="{473FF3B6-4160-4522-AF27-524C4840DE13}" srcOrd="1" destOrd="0" presId="urn:microsoft.com/office/officeart/2005/8/layout/hList1"/>
    <dgm:cxn modelId="{2D176D23-8B9B-4C6A-95AA-5385DCB9017E}" type="presParOf" srcId="{0432CBFB-615E-46A0-B7EF-EFC2A66ED8B7}" destId="{DB30F5B7-3BA4-4666-B630-346EE1F4D239}" srcOrd="1" destOrd="0" presId="urn:microsoft.com/office/officeart/2005/8/layout/hList1"/>
    <dgm:cxn modelId="{7C67E228-445F-46F8-BAD0-208F2B15F994}" type="presParOf" srcId="{0432CBFB-615E-46A0-B7EF-EFC2A66ED8B7}" destId="{453387D7-50FE-46FA-B8BE-9DEFF20AB02B}" srcOrd="2" destOrd="0" presId="urn:microsoft.com/office/officeart/2005/8/layout/hList1"/>
    <dgm:cxn modelId="{ABB03277-F64D-420D-95AB-DC514F085FDE}" type="presParOf" srcId="{453387D7-50FE-46FA-B8BE-9DEFF20AB02B}" destId="{CC9D9F02-FF04-4DA6-A921-B7719859B4B6}" srcOrd="0" destOrd="0" presId="urn:microsoft.com/office/officeart/2005/8/layout/hList1"/>
    <dgm:cxn modelId="{814D7E86-25EE-48C7-ADCA-270BFBDBC10E}" type="presParOf" srcId="{453387D7-50FE-46FA-B8BE-9DEFF20AB02B}" destId="{54A99BF3-E04E-4B64-B691-96A3CE019FF5}" srcOrd="1" destOrd="0" presId="urn:microsoft.com/office/officeart/2005/8/layout/hList1"/>
    <dgm:cxn modelId="{A4DD8E79-C9C0-46F6-8FC0-486DD078379B}" type="presParOf" srcId="{0432CBFB-615E-46A0-B7EF-EFC2A66ED8B7}" destId="{ACD5B6CE-D807-4DED-BC92-F00F4F8CA381}" srcOrd="3" destOrd="0" presId="urn:microsoft.com/office/officeart/2005/8/layout/hList1"/>
    <dgm:cxn modelId="{53DCC7DB-05CA-4EE3-AEB7-6378337B755F}" type="presParOf" srcId="{0432CBFB-615E-46A0-B7EF-EFC2A66ED8B7}" destId="{2CAE1177-62E8-4A12-AA78-91528314BD2B}" srcOrd="4" destOrd="0" presId="urn:microsoft.com/office/officeart/2005/8/layout/hList1"/>
    <dgm:cxn modelId="{CC71E981-9161-452B-8D85-C7A7100CAEA3}" type="presParOf" srcId="{2CAE1177-62E8-4A12-AA78-91528314BD2B}" destId="{7F6A08CF-7F43-4A3C-854F-67099293548B}" srcOrd="0" destOrd="0" presId="urn:microsoft.com/office/officeart/2005/8/layout/hList1"/>
    <dgm:cxn modelId="{61B6AAFD-CBA2-4AF8-B975-B5FB8C1D7D32}" type="presParOf" srcId="{2CAE1177-62E8-4A12-AA78-91528314BD2B}" destId="{59DB6707-AEB4-4728-AFF0-9291535DD36A}" srcOrd="1" destOrd="0" presId="urn:microsoft.com/office/officeart/2005/8/layout/hList1"/>
    <dgm:cxn modelId="{87A98DC5-14CC-4035-9BD1-3E6DD0632B65}" type="presParOf" srcId="{0432CBFB-615E-46A0-B7EF-EFC2A66ED8B7}" destId="{54983FBB-6931-4D05-BDBA-20125620E072}" srcOrd="5" destOrd="0" presId="urn:microsoft.com/office/officeart/2005/8/layout/hList1"/>
    <dgm:cxn modelId="{3C9DD0AA-0AEF-46C3-8A31-5E7D1FC68293}" type="presParOf" srcId="{0432CBFB-615E-46A0-B7EF-EFC2A66ED8B7}" destId="{B28753A4-DD2D-4130-B69C-14063E0968B2}" srcOrd="6" destOrd="0" presId="urn:microsoft.com/office/officeart/2005/8/layout/hList1"/>
    <dgm:cxn modelId="{011023B0-AA5C-49BE-9F35-D87B614DA02F}" type="presParOf" srcId="{B28753A4-DD2D-4130-B69C-14063E0968B2}" destId="{39C93B27-CC4D-4500-96FC-CEB7AE21746D}" srcOrd="0" destOrd="0" presId="urn:microsoft.com/office/officeart/2005/8/layout/hList1"/>
    <dgm:cxn modelId="{FA5B5D68-9C4A-461D-9BFB-1B92FC70CF43}" type="presParOf" srcId="{B28753A4-DD2D-4130-B69C-14063E0968B2}" destId="{761F8FFB-ECA3-4DED-94EE-5EFCAD96242A}" srcOrd="1" destOrd="0" presId="urn:microsoft.com/office/officeart/2005/8/layout/hList1"/>
    <dgm:cxn modelId="{0E92CAA5-627C-4ADD-9285-A45E4A2B690D}" type="presParOf" srcId="{0432CBFB-615E-46A0-B7EF-EFC2A66ED8B7}" destId="{332B0D13-822B-461A-A493-958AFC090011}" srcOrd="7" destOrd="0" presId="urn:microsoft.com/office/officeart/2005/8/layout/hList1"/>
    <dgm:cxn modelId="{E9D70635-C2D4-4A8B-8158-7ADEE6FBBD8A}" type="presParOf" srcId="{0432CBFB-615E-46A0-B7EF-EFC2A66ED8B7}" destId="{4EAF9DFE-8B6F-4A60-812A-326011BD29CB}" srcOrd="8" destOrd="0" presId="urn:microsoft.com/office/officeart/2005/8/layout/hList1"/>
    <dgm:cxn modelId="{658DF120-50AA-40DF-BD40-3921F2B76DBE}" type="presParOf" srcId="{4EAF9DFE-8B6F-4A60-812A-326011BD29CB}" destId="{3F939533-4FB9-4B2B-8795-C311EBA8BF9C}" srcOrd="0" destOrd="0" presId="urn:microsoft.com/office/officeart/2005/8/layout/hList1"/>
    <dgm:cxn modelId="{94DC5B46-9437-4D1C-9DCC-AADE3576422E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484AA-A5DA-40E4-96EA-B69C0C95FBAD}">
      <dsp:nvSpPr>
        <dsp:cNvPr id="0" name=""/>
        <dsp:cNvSpPr/>
      </dsp:nvSpPr>
      <dsp:spPr>
        <a:xfrm rot="10800000">
          <a:off x="1055658" y="834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Growing Business</a:t>
          </a:r>
          <a:endParaRPr lang="en-US" sz="2400" kern="1200" dirty="0"/>
        </a:p>
      </dsp:txBody>
      <dsp:txXfrm rot="10800000">
        <a:off x="1261812" y="834"/>
        <a:ext cx="3166506" cy="824616"/>
      </dsp:txXfrm>
    </dsp:sp>
    <dsp:sp modelId="{7D37BEDF-5E0B-40EA-B94B-24F1FEDB312B}">
      <dsp:nvSpPr>
        <dsp:cNvPr id="0" name=""/>
        <dsp:cNvSpPr/>
      </dsp:nvSpPr>
      <dsp:spPr>
        <a:xfrm>
          <a:off x="643350" y="834"/>
          <a:ext cx="824616" cy="82461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7C16A2-C552-4678-90C7-4CE0C58CAB3D}">
      <dsp:nvSpPr>
        <dsp:cNvPr id="0" name=""/>
        <dsp:cNvSpPr/>
      </dsp:nvSpPr>
      <dsp:spPr>
        <a:xfrm rot="10800000">
          <a:off x="1055658" y="1071605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Margin Pressure</a:t>
          </a:r>
          <a:endParaRPr lang="en-US" sz="2400" kern="1200" dirty="0"/>
        </a:p>
      </dsp:txBody>
      <dsp:txXfrm rot="10800000">
        <a:off x="1261812" y="1071605"/>
        <a:ext cx="3166506" cy="824616"/>
      </dsp:txXfrm>
    </dsp:sp>
    <dsp:sp modelId="{3D062D8B-C254-4355-889C-90A8C0CA3B87}">
      <dsp:nvSpPr>
        <dsp:cNvPr id="0" name=""/>
        <dsp:cNvSpPr/>
      </dsp:nvSpPr>
      <dsp:spPr>
        <a:xfrm>
          <a:off x="643350" y="1071605"/>
          <a:ext cx="824616" cy="82461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1897EF-F104-4AB5-834C-6ED41C9E9A1A}">
      <dsp:nvSpPr>
        <dsp:cNvPr id="0" name=""/>
        <dsp:cNvSpPr/>
      </dsp:nvSpPr>
      <dsp:spPr>
        <a:xfrm rot="10800000">
          <a:off x="1055658" y="2142377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Government Regulations</a:t>
          </a:r>
          <a:endParaRPr lang="en-US" sz="2400" kern="1200" dirty="0"/>
        </a:p>
      </dsp:txBody>
      <dsp:txXfrm rot="10800000">
        <a:off x="1261812" y="2142377"/>
        <a:ext cx="3166506" cy="824616"/>
      </dsp:txXfrm>
    </dsp:sp>
    <dsp:sp modelId="{37EA8F2F-985D-4F1D-A942-EF02EA6A139D}">
      <dsp:nvSpPr>
        <dsp:cNvPr id="0" name=""/>
        <dsp:cNvSpPr/>
      </dsp:nvSpPr>
      <dsp:spPr>
        <a:xfrm>
          <a:off x="643350" y="2142377"/>
          <a:ext cx="824616" cy="82461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28EDC1-620F-40DF-BB51-759F71143D82}">
      <dsp:nvSpPr>
        <dsp:cNvPr id="0" name=""/>
        <dsp:cNvSpPr/>
      </dsp:nvSpPr>
      <dsp:spPr>
        <a:xfrm rot="10800000">
          <a:off x="1055658" y="3213148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Value from IT</a:t>
          </a:r>
          <a:endParaRPr lang="en-US" sz="2400" kern="1200" dirty="0"/>
        </a:p>
      </dsp:txBody>
      <dsp:txXfrm rot="10800000">
        <a:off x="1261812" y="3213148"/>
        <a:ext cx="3166506" cy="824616"/>
      </dsp:txXfrm>
    </dsp:sp>
    <dsp:sp modelId="{4BEA8814-BA0A-4463-84E0-F70927461FC6}">
      <dsp:nvSpPr>
        <dsp:cNvPr id="0" name=""/>
        <dsp:cNvSpPr/>
      </dsp:nvSpPr>
      <dsp:spPr>
        <a:xfrm>
          <a:off x="643350" y="3213148"/>
          <a:ext cx="824616" cy="82461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Oil &amp; Gas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Pharmaceutical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Retail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Transportation &amp; Logistics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Utilities &amp; Energy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08D0E-2A40-48D2-9BC2-B62BD29D0E8D}">
      <dsp:nvSpPr>
        <dsp:cNvPr id="0" name=""/>
        <dsp:cNvSpPr/>
      </dsp:nvSpPr>
      <dsp:spPr>
        <a:xfrm>
          <a:off x="0" y="0"/>
          <a:ext cx="8229600" cy="188595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59409-78C2-45EC-B911-5E9D9E90895E}">
      <dsp:nvSpPr>
        <dsp:cNvPr id="0" name=""/>
        <dsp:cNvSpPr/>
      </dsp:nvSpPr>
      <dsp:spPr>
        <a:xfrm>
          <a:off x="249532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49E432-1C04-41D2-B8CC-7C923F6BE2EF}">
      <dsp:nvSpPr>
        <dsp:cNvPr id="0" name=""/>
        <dsp:cNvSpPr/>
      </dsp:nvSpPr>
      <dsp:spPr>
        <a:xfrm rot="10800000">
          <a:off x="249532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Mobile Application Development Platform</a:t>
          </a:r>
          <a:endParaRPr lang="en-US" sz="1200" b="1" kern="1200" dirty="0"/>
        </a:p>
      </dsp:txBody>
      <dsp:txXfrm rot="10800000">
        <a:off x="293558" y="1885950"/>
        <a:ext cx="1343528" cy="2261024"/>
      </dsp:txXfrm>
    </dsp:sp>
    <dsp:sp modelId="{24974EE6-58A9-4F9D-8AA6-5BA429A005CA}">
      <dsp:nvSpPr>
        <dsp:cNvPr id="0" name=""/>
        <dsp:cNvSpPr/>
      </dsp:nvSpPr>
      <dsp:spPr>
        <a:xfrm>
          <a:off x="1824270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AF7D6A-27A3-41C8-9789-403035335EF5}">
      <dsp:nvSpPr>
        <dsp:cNvPr id="0" name=""/>
        <dsp:cNvSpPr/>
      </dsp:nvSpPr>
      <dsp:spPr>
        <a:xfrm rot="10800000">
          <a:off x="1824270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Tightly Integrated with Oracle             E-Business Suite</a:t>
          </a:r>
          <a:endParaRPr lang="en-US" sz="1200" b="1" kern="1200" dirty="0"/>
        </a:p>
      </dsp:txBody>
      <dsp:txXfrm rot="10800000">
        <a:off x="1868296" y="1885950"/>
        <a:ext cx="1343528" cy="2261024"/>
      </dsp:txXfrm>
    </dsp:sp>
    <dsp:sp modelId="{0951EF31-B481-4637-AB3C-D109AE21699D}">
      <dsp:nvSpPr>
        <dsp:cNvPr id="0" name=""/>
        <dsp:cNvSpPr/>
      </dsp:nvSpPr>
      <dsp:spPr>
        <a:xfrm>
          <a:off x="3399009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F1F257-891A-49E2-909C-2501E94DB39D}">
      <dsp:nvSpPr>
        <dsp:cNvPr id="0" name=""/>
        <dsp:cNvSpPr/>
      </dsp:nvSpPr>
      <dsp:spPr>
        <a:xfrm rot="10800000">
          <a:off x="3399009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Out-of-the-Box Pre-Written  Pre-Tested Mobile Apps</a:t>
          </a:r>
          <a:endParaRPr lang="en-US" sz="1200" b="1" kern="1200" dirty="0"/>
        </a:p>
      </dsp:txBody>
      <dsp:txXfrm rot="10800000">
        <a:off x="3443035" y="1885950"/>
        <a:ext cx="1343528" cy="2261024"/>
      </dsp:txXfrm>
    </dsp:sp>
    <dsp:sp modelId="{3D72E603-BA31-4B6B-9D4C-ADE10AF822E9}">
      <dsp:nvSpPr>
        <dsp:cNvPr id="0" name=""/>
        <dsp:cNvSpPr/>
      </dsp:nvSpPr>
      <dsp:spPr>
        <a:xfrm>
          <a:off x="4973748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6D618E-1AE5-44D3-B534-4AE4F6943E12}">
      <dsp:nvSpPr>
        <dsp:cNvPr id="0" name=""/>
        <dsp:cNvSpPr/>
      </dsp:nvSpPr>
      <dsp:spPr>
        <a:xfrm rot="10800000">
          <a:off x="4973748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Architecture Facilitates Rapid Modification and Configuration</a:t>
          </a:r>
          <a:endParaRPr lang="en-US" sz="1200" b="1" kern="1200" dirty="0"/>
        </a:p>
      </dsp:txBody>
      <dsp:txXfrm rot="10800000">
        <a:off x="5017774" y="1885950"/>
        <a:ext cx="1343528" cy="2261024"/>
      </dsp:txXfrm>
    </dsp:sp>
    <dsp:sp modelId="{F6114CC9-8AF0-4221-B3B1-8AB8F50AFD86}">
      <dsp:nvSpPr>
        <dsp:cNvPr id="0" name=""/>
        <dsp:cNvSpPr/>
      </dsp:nvSpPr>
      <dsp:spPr>
        <a:xfrm>
          <a:off x="6548487" y="251460"/>
          <a:ext cx="1431580" cy="13830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84B12D-D03E-4A50-B4D5-C26A00D99620}">
      <dsp:nvSpPr>
        <dsp:cNvPr id="0" name=""/>
        <dsp:cNvSpPr/>
      </dsp:nvSpPr>
      <dsp:spPr>
        <a:xfrm rot="10800000">
          <a:off x="6548487" y="1885950"/>
          <a:ext cx="1431580" cy="2305050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Supports Multiple Data Capture Scenarios for Real-time, Mobile and Batch Workflows </a:t>
          </a:r>
          <a:endParaRPr lang="en-US" sz="1200" b="1" kern="1200" dirty="0"/>
        </a:p>
      </dsp:txBody>
      <dsp:txXfrm rot="10800000">
        <a:off x="6592513" y="1885950"/>
        <a:ext cx="1343528" cy="22610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2A17D-D051-4F81-847A-68726D32A651}">
      <dsp:nvSpPr>
        <dsp:cNvPr id="0" name=""/>
        <dsp:cNvSpPr/>
      </dsp:nvSpPr>
      <dsp:spPr>
        <a:xfrm>
          <a:off x="40" y="3576"/>
          <a:ext cx="3845569" cy="1065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itchFamily="34" charset="0"/>
              <a:cs typeface="Arial" pitchFamily="34" charset="0"/>
            </a:rPr>
            <a:t>Pre-Built Mobile Application Suite</a:t>
          </a:r>
          <a:endParaRPr lang="en-US" sz="2400" kern="1200" dirty="0"/>
        </a:p>
      </dsp:txBody>
      <dsp:txXfrm>
        <a:off x="40" y="3576"/>
        <a:ext cx="3845569" cy="1065600"/>
      </dsp:txXfrm>
    </dsp:sp>
    <dsp:sp modelId="{E5136CE5-2364-4D12-B55C-5B800E9B72C7}">
      <dsp:nvSpPr>
        <dsp:cNvPr id="0" name=""/>
        <dsp:cNvSpPr/>
      </dsp:nvSpPr>
      <dsp:spPr>
        <a:xfrm>
          <a:off x="40" y="1069176"/>
          <a:ext cx="3845569" cy="34532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4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Certified and pre-tested mobile applications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Built using data collection best practices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Implement out of the box or customize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b="0" kern="1200" dirty="0" smtClean="0">
            <a:latin typeface="Arial" pitchFamily="34" charset="0"/>
            <a:cs typeface="Arial" pitchFamily="34" charset="0"/>
          </a:endParaRPr>
        </a:p>
      </dsp:txBody>
      <dsp:txXfrm>
        <a:off x="40" y="1069176"/>
        <a:ext cx="3845569" cy="3453210"/>
      </dsp:txXfrm>
    </dsp:sp>
    <dsp:sp modelId="{47DA47D3-24C3-4295-8352-41F7CE4CE911}">
      <dsp:nvSpPr>
        <dsp:cNvPr id="0" name=""/>
        <dsp:cNvSpPr/>
      </dsp:nvSpPr>
      <dsp:spPr>
        <a:xfrm>
          <a:off x="4383989" y="3576"/>
          <a:ext cx="3845569" cy="1065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itchFamily="34" charset="0"/>
              <a:cs typeface="Arial" pitchFamily="34" charset="0"/>
            </a:rPr>
            <a:t>RFgen Mobile Development Studio</a:t>
          </a:r>
          <a:endParaRPr lang="en-US" sz="2400" kern="1200" dirty="0"/>
        </a:p>
      </dsp:txBody>
      <dsp:txXfrm>
        <a:off x="4383989" y="3576"/>
        <a:ext cx="3845569" cy="1065600"/>
      </dsp:txXfrm>
    </dsp:sp>
    <dsp:sp modelId="{8925877C-9D06-4B6D-A10E-81231C01CCF7}">
      <dsp:nvSpPr>
        <dsp:cNvPr id="0" name=""/>
        <dsp:cNvSpPr/>
      </dsp:nvSpPr>
      <dsp:spPr>
        <a:xfrm>
          <a:off x="4383989" y="1069176"/>
          <a:ext cx="3845569" cy="34532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4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Drag and drop visual environment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Change pre-built mobile apps or build  new ones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Integrate with other shop floor systems</a:t>
          </a:r>
        </a:p>
      </dsp:txBody>
      <dsp:txXfrm>
        <a:off x="4383989" y="1069176"/>
        <a:ext cx="3845569" cy="34532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65C71-3890-40C4-A71C-A0EEE3BB2171}">
      <dsp:nvSpPr>
        <dsp:cNvPr id="0" name=""/>
        <dsp:cNvSpPr/>
      </dsp:nvSpPr>
      <dsp:spPr>
        <a:xfrm>
          <a:off x="0" y="284377"/>
          <a:ext cx="4648200" cy="1286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95732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The RFgen version is the same regardless of the         Oracle E-Business Suite version.</a:t>
          </a:r>
          <a:endParaRPr lang="en-U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Simply redirect RFgen to the new environment and begin UAT.</a:t>
          </a:r>
        </a:p>
      </dsp:txBody>
      <dsp:txXfrm>
        <a:off x="0" y="284377"/>
        <a:ext cx="4648200" cy="1286775"/>
      </dsp:txXfrm>
    </dsp:sp>
    <dsp:sp modelId="{4D1D6C58-B0C7-48B7-B6BB-92D8B65247F1}">
      <dsp:nvSpPr>
        <dsp:cNvPr id="0" name=""/>
        <dsp:cNvSpPr/>
      </dsp:nvSpPr>
      <dsp:spPr>
        <a:xfrm>
          <a:off x="232410" y="3937"/>
          <a:ext cx="3253740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Nothing to Reinstall</a:t>
          </a:r>
          <a:endParaRPr lang="en-US" sz="1400" b="1" kern="1200" dirty="0"/>
        </a:p>
      </dsp:txBody>
      <dsp:txXfrm>
        <a:off x="259790" y="31317"/>
        <a:ext cx="3198980" cy="506120"/>
      </dsp:txXfrm>
    </dsp:sp>
    <dsp:sp modelId="{F26E6479-40C9-48EF-8B8D-B1151C254729}">
      <dsp:nvSpPr>
        <dsp:cNvPr id="0" name=""/>
        <dsp:cNvSpPr/>
      </dsp:nvSpPr>
      <dsp:spPr>
        <a:xfrm>
          <a:off x="0" y="1954192"/>
          <a:ext cx="4648200" cy="83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95732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No custom objects within Oracle E-Business Suite to upgrade or retrofit.</a:t>
          </a:r>
          <a:endParaRPr lang="en-US" sz="1200" kern="1200" dirty="0"/>
        </a:p>
      </dsp:txBody>
      <dsp:txXfrm>
        <a:off x="0" y="1954192"/>
        <a:ext cx="4648200" cy="837900"/>
      </dsp:txXfrm>
    </dsp:sp>
    <dsp:sp modelId="{C04C629F-E079-4E2F-9535-E4C51EC871D1}">
      <dsp:nvSpPr>
        <dsp:cNvPr id="0" name=""/>
        <dsp:cNvSpPr/>
      </dsp:nvSpPr>
      <dsp:spPr>
        <a:xfrm>
          <a:off x="232410" y="1673752"/>
          <a:ext cx="3253740" cy="560880"/>
        </a:xfrm>
        <a:prstGeom prst="round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RFgen is Non-Invasive</a:t>
          </a:r>
          <a:endParaRPr lang="en-US" sz="1400" b="1" kern="1200" dirty="0"/>
        </a:p>
      </dsp:txBody>
      <dsp:txXfrm>
        <a:off x="259790" y="1701132"/>
        <a:ext cx="3198980" cy="506120"/>
      </dsp:txXfrm>
    </dsp:sp>
    <dsp:sp modelId="{92B296B5-AF0D-4AF0-99DD-57F70E4C9E63}">
      <dsp:nvSpPr>
        <dsp:cNvPr id="0" name=""/>
        <dsp:cNvSpPr/>
      </dsp:nvSpPr>
      <dsp:spPr>
        <a:xfrm>
          <a:off x="0" y="3175132"/>
          <a:ext cx="4648200" cy="912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95732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Move custom modifications from Oracle EBS to RFgen.</a:t>
          </a:r>
          <a:endParaRPr lang="en-U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Eliminates the need to retrofit.</a:t>
          </a:r>
        </a:p>
      </dsp:txBody>
      <dsp:txXfrm>
        <a:off x="0" y="3175132"/>
        <a:ext cx="4648200" cy="912712"/>
      </dsp:txXfrm>
    </dsp:sp>
    <dsp:sp modelId="{BCBDD69C-BE0B-4FA9-A198-4905AC78D6CF}">
      <dsp:nvSpPr>
        <dsp:cNvPr id="0" name=""/>
        <dsp:cNvSpPr/>
      </dsp:nvSpPr>
      <dsp:spPr>
        <a:xfrm>
          <a:off x="232410" y="2894692"/>
          <a:ext cx="3253740" cy="560880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RFgen Can Reduce Custom Modifications</a:t>
          </a:r>
          <a:endParaRPr lang="en-US" sz="1400" b="1" kern="1200" dirty="0"/>
        </a:p>
      </dsp:txBody>
      <dsp:txXfrm>
        <a:off x="259790" y="2922072"/>
        <a:ext cx="3198980" cy="5061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393399"/>
          <a:ext cx="4547942" cy="3122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Inventory management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Receiving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Picking, packing and shipping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Manufacturing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Quality assurance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Time and attendance</a:t>
          </a:r>
        </a:p>
      </dsp:txBody>
      <dsp:txXfrm>
        <a:off x="0" y="2393399"/>
        <a:ext cx="4547942" cy="3122437"/>
      </dsp:txXfrm>
    </dsp:sp>
    <dsp:sp modelId="{B3C4A46E-D1B0-412C-A0F0-4153F65971F5}">
      <dsp:nvSpPr>
        <dsp:cNvPr id="0" name=""/>
        <dsp:cNvSpPr/>
      </dsp:nvSpPr>
      <dsp:spPr>
        <a:xfrm>
          <a:off x="227397" y="1723162"/>
          <a:ext cx="3183559" cy="162963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provides real-time, wireless connectivity to a wide range of systems and supports numerous warehouse operations like:</a:t>
          </a:r>
          <a:endParaRPr lang="en-US" sz="1800" kern="1200" dirty="0"/>
        </a:p>
      </dsp:txBody>
      <dsp:txXfrm>
        <a:off x="306949" y="1802714"/>
        <a:ext cx="3024455" cy="14705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521368"/>
          <a:ext cx="4547942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Remote and off-shore locations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Poor/occasional connectivity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Disconnected environments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Nightly/weekly back-ups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100% transaction visibility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521368"/>
        <a:ext cx="4547942" cy="2866500"/>
      </dsp:txXfrm>
    </dsp:sp>
    <dsp:sp modelId="{B3C4A46E-D1B0-412C-A0F0-4153F65971F5}">
      <dsp:nvSpPr>
        <dsp:cNvPr id="0" name=""/>
        <dsp:cNvSpPr/>
      </dsp:nvSpPr>
      <dsp:spPr>
        <a:xfrm>
          <a:off x="227397" y="1851131"/>
          <a:ext cx="3183559" cy="162963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provides the ability to continue operating 24/7, even when the host system is unavailable.</a:t>
          </a:r>
          <a:endParaRPr lang="en-US" sz="1800" kern="1200" dirty="0"/>
        </a:p>
      </dsp:txBody>
      <dsp:txXfrm>
        <a:off x="306949" y="1930683"/>
        <a:ext cx="3024455" cy="14705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214649"/>
          <a:ext cx="4547942" cy="3378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Vendor managed inventory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Product returns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Drop ship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Proof of delivery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Direct store delivery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Field service/sales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Batch (fields, yards, freezers, etc.)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214649"/>
        <a:ext cx="4547942" cy="3378375"/>
      </dsp:txXfrm>
    </dsp:sp>
    <dsp:sp modelId="{B3C4A46E-D1B0-412C-A0F0-4153F65971F5}">
      <dsp:nvSpPr>
        <dsp:cNvPr id="0" name=""/>
        <dsp:cNvSpPr/>
      </dsp:nvSpPr>
      <dsp:spPr>
        <a:xfrm>
          <a:off x="227397" y="1645975"/>
          <a:ext cx="3183559" cy="152807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supports mobile  on-demand access to your data from any Windows, Android or iOS device.</a:t>
          </a:r>
          <a:endParaRPr lang="en-US" sz="1800" kern="1200" dirty="0"/>
        </a:p>
      </dsp:txBody>
      <dsp:txXfrm>
        <a:off x="301991" y="1720569"/>
        <a:ext cx="3034371" cy="13788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521368"/>
          <a:ext cx="4547942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10-25+% productivity gains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Up to 99.99% accuracy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Improved safety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Increased job satisfaction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Reduced training costs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521368"/>
        <a:ext cx="4547942" cy="2866500"/>
      </dsp:txXfrm>
    </dsp:sp>
    <dsp:sp modelId="{B3C4A46E-D1B0-412C-A0F0-4153F65971F5}">
      <dsp:nvSpPr>
        <dsp:cNvPr id="0" name=""/>
        <dsp:cNvSpPr/>
      </dsp:nvSpPr>
      <dsp:spPr>
        <a:xfrm>
          <a:off x="227397" y="1851131"/>
          <a:ext cx="3183559" cy="16296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The RFgen-Vocollect Voice Solution provides hands-free, eyes-free warehouse operations, helping you achieve:</a:t>
          </a:r>
          <a:endParaRPr lang="en-US" sz="1800" kern="1200" dirty="0"/>
        </a:p>
      </dsp:txBody>
      <dsp:txXfrm>
        <a:off x="306949" y="1930683"/>
        <a:ext cx="3024455" cy="147053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C563B-A6CA-4241-A61B-4C885A8A371F}">
      <dsp:nvSpPr>
        <dsp:cNvPr id="0" name=""/>
        <dsp:cNvSpPr/>
      </dsp:nvSpPr>
      <dsp:spPr>
        <a:xfrm>
          <a:off x="3266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Picking</a:t>
          </a:r>
          <a:endParaRPr lang="en-US" sz="1600" b="1" kern="1200" dirty="0"/>
        </a:p>
      </dsp:txBody>
      <dsp:txXfrm>
        <a:off x="3266" y="616433"/>
        <a:ext cx="1963861" cy="763662"/>
      </dsp:txXfrm>
    </dsp:sp>
    <dsp:sp modelId="{77287CE2-8645-4182-9877-6E667E0604DC}">
      <dsp:nvSpPr>
        <dsp:cNvPr id="0" name=""/>
        <dsp:cNvSpPr/>
      </dsp:nvSpPr>
      <dsp:spPr>
        <a:xfrm>
          <a:off x="3266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&gt;20% improvement in productivity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Up to 99.95% order accuracy</a:t>
          </a:r>
          <a:endParaRPr lang="en-US" sz="1600" kern="1200" dirty="0">
            <a:ea typeface="MS PGothic"/>
            <a:cs typeface="MS PGothic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50% reduction in training time</a:t>
          </a:r>
          <a:endParaRPr lang="en-US" sz="1600" kern="1200" dirty="0">
            <a:ea typeface="MS PGothic"/>
            <a:cs typeface="MS PGothic"/>
          </a:endParaRPr>
        </a:p>
      </dsp:txBody>
      <dsp:txXfrm>
        <a:off x="3266" y="1380096"/>
        <a:ext cx="1963861" cy="2651670"/>
      </dsp:txXfrm>
    </dsp:sp>
    <dsp:sp modelId="{B0F9E281-79AC-455C-A5A8-3FA440CC944B}">
      <dsp:nvSpPr>
        <dsp:cNvPr id="0" name=""/>
        <dsp:cNvSpPr/>
      </dsp:nvSpPr>
      <dsp:spPr>
        <a:xfrm>
          <a:off x="2242068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546358"/>
              <a:satOff val="8966"/>
              <a:lumOff val="529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Put Away and Replenishment </a:t>
          </a:r>
          <a:endParaRPr lang="en-US" sz="1600" b="1" kern="1200" dirty="0"/>
        </a:p>
      </dsp:txBody>
      <dsp:txXfrm>
        <a:off x="2242068" y="616433"/>
        <a:ext cx="1963861" cy="763662"/>
      </dsp:txXfrm>
    </dsp:sp>
    <dsp:sp modelId="{A582C0A5-DFEB-4444-B829-43220A5458B7}">
      <dsp:nvSpPr>
        <dsp:cNvPr id="0" name=""/>
        <dsp:cNvSpPr/>
      </dsp:nvSpPr>
      <dsp:spPr>
        <a:xfrm>
          <a:off x="2242068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-1365885"/>
            <a:satOff val="10449"/>
            <a:lumOff val="1329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365885"/>
              <a:satOff val="10449"/>
              <a:lumOff val="1329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20% increase in productivity while increasing volume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52% improvement in replenishment rate (pallet/hr)</a:t>
          </a:r>
          <a:endParaRPr lang="en-US" sz="1600" kern="1200" dirty="0">
            <a:ea typeface="MS PGothic"/>
            <a:cs typeface="MS PGothic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67% reduction in training time</a:t>
          </a:r>
          <a:endParaRPr lang="en-US" sz="1600" kern="1200" dirty="0">
            <a:ea typeface="MS PGothic"/>
            <a:cs typeface="MS PGothic"/>
          </a:endParaRPr>
        </a:p>
      </dsp:txBody>
      <dsp:txXfrm>
        <a:off x="2242068" y="1380096"/>
        <a:ext cx="1963861" cy="2651670"/>
      </dsp:txXfrm>
    </dsp:sp>
    <dsp:sp modelId="{3C9DCB21-DF9E-43D6-829E-C5C769BF818D}">
      <dsp:nvSpPr>
        <dsp:cNvPr id="0" name=""/>
        <dsp:cNvSpPr/>
      </dsp:nvSpPr>
      <dsp:spPr>
        <a:xfrm>
          <a:off x="4480870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092715"/>
              <a:satOff val="17932"/>
              <a:lumOff val="1058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Loading</a:t>
          </a:r>
          <a:endParaRPr lang="en-US" sz="1600" b="1" kern="1200" dirty="0"/>
        </a:p>
      </dsp:txBody>
      <dsp:txXfrm>
        <a:off x="4480870" y="616433"/>
        <a:ext cx="1963861" cy="763662"/>
      </dsp:txXfrm>
    </dsp:sp>
    <dsp:sp modelId="{628955F4-5DD9-4573-A0B8-20671CDFA924}">
      <dsp:nvSpPr>
        <dsp:cNvPr id="0" name=""/>
        <dsp:cNvSpPr/>
      </dsp:nvSpPr>
      <dsp:spPr>
        <a:xfrm>
          <a:off x="4480870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-2731769"/>
            <a:satOff val="20898"/>
            <a:lumOff val="265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2731769"/>
              <a:satOff val="20898"/>
              <a:lumOff val="265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&gt;20% increase in productivity while increasing volume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Reduced floor space—doors turn faster</a:t>
          </a:r>
          <a:endParaRPr lang="en-US" sz="1600" kern="1200" dirty="0">
            <a:ea typeface="MS PGothic"/>
            <a:cs typeface="MS PGothic"/>
          </a:endParaRPr>
        </a:p>
      </dsp:txBody>
      <dsp:txXfrm>
        <a:off x="4480870" y="1380096"/>
        <a:ext cx="1963861" cy="2651670"/>
      </dsp:txXfrm>
    </dsp:sp>
    <dsp:sp modelId="{04398B91-28E5-45DF-9F22-7E09CC27BDDC}">
      <dsp:nvSpPr>
        <dsp:cNvPr id="0" name=""/>
        <dsp:cNvSpPr/>
      </dsp:nvSpPr>
      <dsp:spPr>
        <a:xfrm>
          <a:off x="6719672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Receiving</a:t>
          </a:r>
          <a:endParaRPr lang="en-US" sz="1600" b="1" kern="1200" dirty="0"/>
        </a:p>
      </dsp:txBody>
      <dsp:txXfrm>
        <a:off x="6719672" y="616433"/>
        <a:ext cx="1963861" cy="763662"/>
      </dsp:txXfrm>
    </dsp:sp>
    <dsp:sp modelId="{606CE0F2-FA53-4273-9A85-5550E54B1805}">
      <dsp:nvSpPr>
        <dsp:cNvPr id="0" name=""/>
        <dsp:cNvSpPr/>
      </dsp:nvSpPr>
      <dsp:spPr>
        <a:xfrm>
          <a:off x="6719672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-4097654"/>
            <a:satOff val="31347"/>
            <a:lumOff val="3987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4097654"/>
              <a:satOff val="31347"/>
              <a:lumOff val="398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Eliminated double-check by a supervisor before receiving is complete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Allowed use of labor standards with data capture</a:t>
          </a:r>
          <a:endParaRPr lang="en-US" sz="1600" kern="1200" dirty="0">
            <a:ea typeface="MS PGothic"/>
            <a:cs typeface="MS PGothic"/>
          </a:endParaRPr>
        </a:p>
      </dsp:txBody>
      <dsp:txXfrm>
        <a:off x="6719672" y="1380096"/>
        <a:ext cx="1963861" cy="265167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CC11C-65A2-4D52-8B7B-CEA4B3C7AF26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gradFill rotWithShape="0">
          <a:gsLst>
            <a:gs pos="0">
              <a:schemeClr val="accent3">
                <a:hueOff val="9506473"/>
                <a:satOff val="-6683"/>
                <a:lumOff val="-1961"/>
                <a:alphaOff val="0"/>
                <a:shade val="45000"/>
                <a:satMod val="155000"/>
              </a:schemeClr>
            </a:gs>
            <a:gs pos="60000">
              <a:schemeClr val="accent3">
                <a:hueOff val="9506473"/>
                <a:satOff val="-6683"/>
                <a:lumOff val="-1961"/>
                <a:alphaOff val="0"/>
                <a:shade val="95000"/>
                <a:satMod val="150000"/>
              </a:schemeClr>
            </a:gs>
            <a:gs pos="100000">
              <a:schemeClr val="accent3">
                <a:hueOff val="9506473"/>
                <a:satOff val="-6683"/>
                <a:lumOff val="-196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ADE1E2-ACCC-4616-94A4-1CCE76130ECC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gradFill rotWithShape="0">
          <a:gsLst>
            <a:gs pos="0">
              <a:schemeClr val="accent3">
                <a:hueOff val="6337649"/>
                <a:satOff val="-4455"/>
                <a:lumOff val="-1307"/>
                <a:alphaOff val="0"/>
                <a:shade val="45000"/>
                <a:satMod val="155000"/>
              </a:schemeClr>
            </a:gs>
            <a:gs pos="60000">
              <a:schemeClr val="accent3">
                <a:hueOff val="6337649"/>
                <a:satOff val="-4455"/>
                <a:lumOff val="-1307"/>
                <a:alphaOff val="0"/>
                <a:shade val="95000"/>
                <a:satMod val="150000"/>
              </a:schemeClr>
            </a:gs>
            <a:gs pos="100000">
              <a:schemeClr val="accent3">
                <a:hueOff val="6337649"/>
                <a:satOff val="-4455"/>
                <a:lumOff val="-13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AECAF1-3AD0-487D-A461-53BCBB25E5DF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0"/>
            <a:gd name="adj2" fmla="val 5400000"/>
            <a:gd name="adj3" fmla="val 4641"/>
          </a:avLst>
        </a:prstGeom>
        <a:gradFill rotWithShape="0">
          <a:gsLst>
            <a:gs pos="0">
              <a:schemeClr val="accent3">
                <a:hueOff val="3168825"/>
                <a:satOff val="-2228"/>
                <a:lumOff val="-654"/>
                <a:alphaOff val="0"/>
                <a:shade val="45000"/>
                <a:satMod val="155000"/>
              </a:schemeClr>
            </a:gs>
            <a:gs pos="60000">
              <a:schemeClr val="accent3">
                <a:hueOff val="3168825"/>
                <a:satOff val="-2228"/>
                <a:lumOff val="-654"/>
                <a:alphaOff val="0"/>
                <a:shade val="95000"/>
                <a:satMod val="150000"/>
              </a:schemeClr>
            </a:gs>
            <a:gs pos="100000">
              <a:schemeClr val="accent3">
                <a:hueOff val="3168825"/>
                <a:satOff val="-2228"/>
                <a:lumOff val="-65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01DD9-4C5C-405E-9B5E-FF13E43A8F81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16200000"/>
            <a:gd name="adj2" fmla="val 0"/>
            <a:gd name="adj3" fmla="val 4641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BD4022-04FC-47DA-97B9-2D580F9124E8}">
      <dsp:nvSpPr>
        <dsp:cNvPr id="0" name=""/>
        <dsp:cNvSpPr/>
      </dsp:nvSpPr>
      <dsp:spPr>
        <a:xfrm>
          <a:off x="3313137" y="1461318"/>
          <a:ext cx="1603325" cy="160332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RFgen</a:t>
          </a:r>
          <a:endParaRPr lang="en-US" sz="2700" kern="1200" dirty="0"/>
        </a:p>
      </dsp:txBody>
      <dsp:txXfrm>
        <a:off x="3547939" y="1696120"/>
        <a:ext cx="1133721" cy="1133721"/>
      </dsp:txXfrm>
    </dsp:sp>
    <dsp:sp modelId="{726847B2-61A5-4EDE-B2A1-7E481EDA7430}">
      <dsp:nvSpPr>
        <dsp:cNvPr id="0" name=""/>
        <dsp:cNvSpPr/>
      </dsp:nvSpPr>
      <dsp:spPr>
        <a:xfrm>
          <a:off x="3553636" y="1079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Software</a:t>
          </a:r>
          <a:endParaRPr lang="en-US" sz="1000" b="1" kern="1200" dirty="0"/>
        </a:p>
      </dsp:txBody>
      <dsp:txXfrm>
        <a:off x="3717997" y="165440"/>
        <a:ext cx="793605" cy="793605"/>
      </dsp:txXfrm>
    </dsp:sp>
    <dsp:sp modelId="{0D834690-01EE-41D0-B1A9-C1AF5A65162E}">
      <dsp:nvSpPr>
        <dsp:cNvPr id="0" name=""/>
        <dsp:cNvSpPr/>
      </dsp:nvSpPr>
      <dsp:spPr>
        <a:xfrm>
          <a:off x="5254373" y="1701817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3168825"/>
                <a:satOff val="-2228"/>
                <a:lumOff val="-654"/>
                <a:alphaOff val="0"/>
                <a:shade val="45000"/>
                <a:satMod val="155000"/>
              </a:schemeClr>
            </a:gs>
            <a:gs pos="60000">
              <a:schemeClr val="accent3">
                <a:hueOff val="3168825"/>
                <a:satOff val="-2228"/>
                <a:lumOff val="-654"/>
                <a:alphaOff val="0"/>
                <a:shade val="95000"/>
                <a:satMod val="150000"/>
              </a:schemeClr>
            </a:gs>
            <a:gs pos="100000">
              <a:schemeClr val="accent3">
                <a:hueOff val="3168825"/>
                <a:satOff val="-2228"/>
                <a:lumOff val="-65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Hardware</a:t>
          </a:r>
          <a:endParaRPr lang="en-US" sz="1000" b="1" kern="1200" dirty="0"/>
        </a:p>
      </dsp:txBody>
      <dsp:txXfrm>
        <a:off x="5418734" y="1866178"/>
        <a:ext cx="793605" cy="793605"/>
      </dsp:txXfrm>
    </dsp:sp>
    <dsp:sp modelId="{6EDC41D0-015F-4F6A-9F12-91284B710BBA}">
      <dsp:nvSpPr>
        <dsp:cNvPr id="0" name=""/>
        <dsp:cNvSpPr/>
      </dsp:nvSpPr>
      <dsp:spPr>
        <a:xfrm>
          <a:off x="3553636" y="3402555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6337649"/>
                <a:satOff val="-4455"/>
                <a:lumOff val="-1307"/>
                <a:alphaOff val="0"/>
                <a:shade val="45000"/>
                <a:satMod val="155000"/>
              </a:schemeClr>
            </a:gs>
            <a:gs pos="60000">
              <a:schemeClr val="accent3">
                <a:hueOff val="6337649"/>
                <a:satOff val="-4455"/>
                <a:lumOff val="-1307"/>
                <a:alphaOff val="0"/>
                <a:shade val="95000"/>
                <a:satMod val="150000"/>
              </a:schemeClr>
            </a:gs>
            <a:gs pos="100000">
              <a:schemeClr val="accent3">
                <a:hueOff val="6337649"/>
                <a:satOff val="-4455"/>
                <a:lumOff val="-13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Professional Services</a:t>
          </a:r>
          <a:endParaRPr lang="en-US" sz="1000" b="1" kern="1200" dirty="0"/>
        </a:p>
      </dsp:txBody>
      <dsp:txXfrm>
        <a:off x="3717997" y="3566916"/>
        <a:ext cx="793605" cy="793605"/>
      </dsp:txXfrm>
    </dsp:sp>
    <dsp:sp modelId="{66C62F0F-6488-4F36-B857-4ADE52A34430}">
      <dsp:nvSpPr>
        <dsp:cNvPr id="0" name=""/>
        <dsp:cNvSpPr/>
      </dsp:nvSpPr>
      <dsp:spPr>
        <a:xfrm>
          <a:off x="1852898" y="1701817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9506473"/>
                <a:satOff val="-6683"/>
                <a:lumOff val="-1961"/>
                <a:alphaOff val="0"/>
                <a:shade val="45000"/>
                <a:satMod val="155000"/>
              </a:schemeClr>
            </a:gs>
            <a:gs pos="60000">
              <a:schemeClr val="accent3">
                <a:hueOff val="9506473"/>
                <a:satOff val="-6683"/>
                <a:lumOff val="-1961"/>
                <a:alphaOff val="0"/>
                <a:shade val="95000"/>
                <a:satMod val="150000"/>
              </a:schemeClr>
            </a:gs>
            <a:gs pos="100000">
              <a:schemeClr val="accent3">
                <a:hueOff val="9506473"/>
                <a:satOff val="-6683"/>
                <a:lumOff val="-196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Support</a:t>
          </a:r>
          <a:endParaRPr lang="en-US" sz="1000" b="1" kern="1200" dirty="0"/>
        </a:p>
      </dsp:txBody>
      <dsp:txXfrm>
        <a:off x="2017259" y="1866178"/>
        <a:ext cx="793605" cy="793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484AA-A5DA-40E4-96EA-B69C0C95FBAD}">
      <dsp:nvSpPr>
        <dsp:cNvPr id="0" name=""/>
        <dsp:cNvSpPr/>
      </dsp:nvSpPr>
      <dsp:spPr>
        <a:xfrm rot="10800000">
          <a:off x="1097948" y="599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Traceability</a:t>
          </a:r>
          <a:endParaRPr lang="en-US" sz="2700" kern="1200" dirty="0"/>
        </a:p>
      </dsp:txBody>
      <dsp:txXfrm rot="10800000">
        <a:off x="1304126" y="599"/>
        <a:ext cx="3334282" cy="824713"/>
      </dsp:txXfrm>
    </dsp:sp>
    <dsp:sp modelId="{7D37BEDF-5E0B-40EA-B94B-24F1FEDB312B}">
      <dsp:nvSpPr>
        <dsp:cNvPr id="0" name=""/>
        <dsp:cNvSpPr/>
      </dsp:nvSpPr>
      <dsp:spPr>
        <a:xfrm>
          <a:off x="685591" y="599"/>
          <a:ext cx="824713" cy="8247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7C16A2-C552-4678-90C7-4CE0C58CAB3D}">
      <dsp:nvSpPr>
        <dsp:cNvPr id="0" name=""/>
        <dsp:cNvSpPr/>
      </dsp:nvSpPr>
      <dsp:spPr>
        <a:xfrm rot="10800000">
          <a:off x="1097948" y="1071495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Accuracy</a:t>
          </a:r>
          <a:endParaRPr lang="en-US" sz="2700" kern="1200" dirty="0"/>
        </a:p>
      </dsp:txBody>
      <dsp:txXfrm rot="10800000">
        <a:off x="1304126" y="1071495"/>
        <a:ext cx="3334282" cy="824713"/>
      </dsp:txXfrm>
    </dsp:sp>
    <dsp:sp modelId="{3D062D8B-C254-4355-889C-90A8C0CA3B87}">
      <dsp:nvSpPr>
        <dsp:cNvPr id="0" name=""/>
        <dsp:cNvSpPr/>
      </dsp:nvSpPr>
      <dsp:spPr>
        <a:xfrm>
          <a:off x="685591" y="1071495"/>
          <a:ext cx="824713" cy="82471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1897EF-F104-4AB5-834C-6ED41C9E9A1A}">
      <dsp:nvSpPr>
        <dsp:cNvPr id="0" name=""/>
        <dsp:cNvSpPr/>
      </dsp:nvSpPr>
      <dsp:spPr>
        <a:xfrm rot="10800000">
          <a:off x="1097948" y="2142391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Scalability</a:t>
          </a:r>
          <a:endParaRPr lang="en-US" sz="2700" kern="1200" dirty="0"/>
        </a:p>
      </dsp:txBody>
      <dsp:txXfrm rot="10800000">
        <a:off x="1304126" y="2142391"/>
        <a:ext cx="3334282" cy="824713"/>
      </dsp:txXfrm>
    </dsp:sp>
    <dsp:sp modelId="{37EA8F2F-985D-4F1D-A942-EF02EA6A139D}">
      <dsp:nvSpPr>
        <dsp:cNvPr id="0" name=""/>
        <dsp:cNvSpPr/>
      </dsp:nvSpPr>
      <dsp:spPr>
        <a:xfrm>
          <a:off x="685591" y="2142391"/>
          <a:ext cx="824713" cy="82471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28EDC1-620F-40DF-BB51-759F71143D82}">
      <dsp:nvSpPr>
        <dsp:cNvPr id="0" name=""/>
        <dsp:cNvSpPr/>
      </dsp:nvSpPr>
      <dsp:spPr>
        <a:xfrm rot="10800000">
          <a:off x="1097948" y="3213287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Customer Service</a:t>
          </a:r>
          <a:endParaRPr lang="en-US" sz="2700" kern="1200" dirty="0"/>
        </a:p>
      </dsp:txBody>
      <dsp:txXfrm rot="10800000">
        <a:off x="1304126" y="3213287"/>
        <a:ext cx="3334282" cy="824713"/>
      </dsp:txXfrm>
    </dsp:sp>
    <dsp:sp modelId="{4BEA8814-BA0A-4463-84E0-F70927461FC6}">
      <dsp:nvSpPr>
        <dsp:cNvPr id="0" name=""/>
        <dsp:cNvSpPr/>
      </dsp:nvSpPr>
      <dsp:spPr>
        <a:xfrm>
          <a:off x="685591" y="3213287"/>
          <a:ext cx="824713" cy="824713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E2D4-DF21-498A-80C9-FBE3453F88CB}">
      <dsp:nvSpPr>
        <dsp:cNvPr id="0" name=""/>
        <dsp:cNvSpPr/>
      </dsp:nvSpPr>
      <dsp:spPr>
        <a:xfrm>
          <a:off x="0" y="238701"/>
          <a:ext cx="8153400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Implement an Oracle-validated solution for Oracle E-Business Suite that will meet your organizations exact needs for automated data capture today.  </a:t>
          </a:r>
          <a:endParaRPr lang="en-US" sz="1400" kern="1200" dirty="0"/>
        </a:p>
      </dsp:txBody>
      <dsp:txXfrm>
        <a:off x="0" y="238701"/>
        <a:ext cx="8153400" cy="771750"/>
      </dsp:txXfrm>
    </dsp:sp>
    <dsp:sp modelId="{3BCF45C0-E4AD-4965-AD75-62855199A73D}">
      <dsp:nvSpPr>
        <dsp:cNvPr id="0" name=""/>
        <dsp:cNvSpPr/>
      </dsp:nvSpPr>
      <dsp:spPr>
        <a:xfrm>
          <a:off x="407670" y="32061"/>
          <a:ext cx="5707380" cy="4132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for right now</a:t>
          </a:r>
          <a:endParaRPr lang="en-US" sz="1400" kern="1200" dirty="0"/>
        </a:p>
      </dsp:txBody>
      <dsp:txXfrm>
        <a:off x="427845" y="52236"/>
        <a:ext cx="5667030" cy="3729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28AE5-BA55-4DFE-B405-EC110E81408F}">
      <dsp:nvSpPr>
        <dsp:cNvPr id="0" name=""/>
        <dsp:cNvSpPr/>
      </dsp:nvSpPr>
      <dsp:spPr>
        <a:xfrm>
          <a:off x="0" y="222798"/>
          <a:ext cx="81534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Add new workflows, new product lines and new facilities.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with multi-carrier shipping and automated equipment.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with third-party inventory management solutions.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multiple (disparate) systems and multiple ERP systems.</a:t>
          </a:r>
        </a:p>
      </dsp:txBody>
      <dsp:txXfrm>
        <a:off x="0" y="222798"/>
        <a:ext cx="8153400" cy="1234800"/>
      </dsp:txXfrm>
    </dsp:sp>
    <dsp:sp modelId="{E25F31AB-7341-4A68-AE60-C17322791F9F}">
      <dsp:nvSpPr>
        <dsp:cNvPr id="0" name=""/>
        <dsp:cNvSpPr/>
      </dsp:nvSpPr>
      <dsp:spPr>
        <a:xfrm>
          <a:off x="407670" y="16158"/>
          <a:ext cx="5707380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that will evolve with you</a:t>
          </a:r>
          <a:endParaRPr lang="en-US" sz="1400" kern="1200" dirty="0"/>
        </a:p>
      </dsp:txBody>
      <dsp:txXfrm>
        <a:off x="427845" y="36333"/>
        <a:ext cx="5667030" cy="372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26C2C-404D-40D7-8016-C63BD0466286}">
      <dsp:nvSpPr>
        <dsp:cNvPr id="0" name=""/>
        <dsp:cNvSpPr/>
      </dsp:nvSpPr>
      <dsp:spPr>
        <a:xfrm>
          <a:off x="0" y="299976"/>
          <a:ext cx="815340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Achieve a low total cost of ownership and quick ROI.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Administer one single-source platform for all your mobility and automation needs.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Manage and maintain one platform with minimal effort.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Easily upgrade your front-end systems when you upgrade your Oracle E-Business Suite system.</a:t>
          </a:r>
          <a:endParaRPr lang="en-US" sz="1400" kern="1200" dirty="0">
            <a:latin typeface="Arial" pitchFamily="34" charset="0"/>
            <a:cs typeface="Arial" pitchFamily="34" charset="0"/>
          </a:endParaRPr>
        </a:p>
      </dsp:txBody>
      <dsp:txXfrm>
        <a:off x="0" y="299976"/>
        <a:ext cx="8153400" cy="1411200"/>
      </dsp:txXfrm>
    </dsp:sp>
    <dsp:sp modelId="{472BBBB9-9472-4B4D-AC3C-F1AF5118838F}">
      <dsp:nvSpPr>
        <dsp:cNvPr id="0" name=""/>
        <dsp:cNvSpPr/>
      </dsp:nvSpPr>
      <dsp:spPr>
        <a:xfrm>
          <a:off x="407670" y="93336"/>
          <a:ext cx="5707380" cy="413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that provides value</a:t>
          </a:r>
          <a:endParaRPr lang="en-US" sz="1400" kern="1200" dirty="0"/>
        </a:p>
      </dsp:txBody>
      <dsp:txXfrm>
        <a:off x="427845" y="113511"/>
        <a:ext cx="5667030" cy="3729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6980-9095-41F8-A549-BE7C165E5B60}">
      <dsp:nvSpPr>
        <dsp:cNvPr id="0" name=""/>
        <dsp:cNvSpPr/>
      </dsp:nvSpPr>
      <dsp:spPr>
        <a:xfrm>
          <a:off x="3013478" y="2797319"/>
          <a:ext cx="1528600" cy="15287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455A82-4EC0-4B0A-8C17-B16F7B95AE88}">
      <dsp:nvSpPr>
        <dsp:cNvPr id="0" name=""/>
        <dsp:cNvSpPr/>
      </dsp:nvSpPr>
      <dsp:spPr>
        <a:xfrm>
          <a:off x="3988417" y="1671267"/>
          <a:ext cx="453884" cy="453293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7D6399-1F1E-419C-8DE3-A06127CB23AD}">
      <dsp:nvSpPr>
        <dsp:cNvPr id="0" name=""/>
        <dsp:cNvSpPr/>
      </dsp:nvSpPr>
      <dsp:spPr>
        <a:xfrm>
          <a:off x="3067605" y="2855920"/>
          <a:ext cx="1411216" cy="14110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E8D760-40B3-4948-92F3-CD038D0B5CF8}">
      <dsp:nvSpPr>
        <dsp:cNvPr id="0" name=""/>
        <dsp:cNvSpPr/>
      </dsp:nvSpPr>
      <dsp:spPr>
        <a:xfrm>
          <a:off x="4652941" y="3085727"/>
          <a:ext cx="799515" cy="79972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3DFE8F-4355-4580-9975-F52F4CFAC185}">
      <dsp:nvSpPr>
        <dsp:cNvPr id="0" name=""/>
        <dsp:cNvSpPr/>
      </dsp:nvSpPr>
      <dsp:spPr>
        <a:xfrm>
          <a:off x="4699895" y="3132837"/>
          <a:ext cx="705608" cy="70550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6B31B7-F5C2-488C-9FEE-A494F8C9114B}">
      <dsp:nvSpPr>
        <dsp:cNvPr id="0" name=""/>
        <dsp:cNvSpPr/>
      </dsp:nvSpPr>
      <dsp:spPr>
        <a:xfrm>
          <a:off x="4339917" y="1957377"/>
          <a:ext cx="1025805" cy="102551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7A067A-7723-4480-9213-6031F135480A}">
      <dsp:nvSpPr>
        <dsp:cNvPr id="0" name=""/>
        <dsp:cNvSpPr/>
      </dsp:nvSpPr>
      <dsp:spPr>
        <a:xfrm>
          <a:off x="5587448" y="83879"/>
          <a:ext cx="335848" cy="336092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435434-BBB3-46C6-AAB6-F05E5721E580}">
      <dsp:nvSpPr>
        <dsp:cNvPr id="0" name=""/>
        <dsp:cNvSpPr/>
      </dsp:nvSpPr>
      <dsp:spPr>
        <a:xfrm>
          <a:off x="6091547" y="0"/>
          <a:ext cx="168250" cy="167758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F8B120-E51A-4FCB-9E0E-1A848EF1E7A9}">
      <dsp:nvSpPr>
        <dsp:cNvPr id="0" name=""/>
        <dsp:cNvSpPr/>
      </dsp:nvSpPr>
      <dsp:spPr>
        <a:xfrm>
          <a:off x="4394044" y="2011381"/>
          <a:ext cx="917551" cy="91692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91C17-01CB-46DB-90BD-C04F85EF583C}">
      <dsp:nvSpPr>
        <dsp:cNvPr id="0" name=""/>
        <dsp:cNvSpPr/>
      </dsp:nvSpPr>
      <dsp:spPr>
        <a:xfrm>
          <a:off x="4454693" y="1045045"/>
          <a:ext cx="719303" cy="7187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A0F3EB-D142-4974-B1DE-586A19D59CE5}">
      <dsp:nvSpPr>
        <dsp:cNvPr id="0" name=""/>
        <dsp:cNvSpPr/>
      </dsp:nvSpPr>
      <dsp:spPr>
        <a:xfrm>
          <a:off x="5113347" y="5291869"/>
          <a:ext cx="453884" cy="453293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FBC686-617C-4345-B52F-0DDBEA38322B}">
      <dsp:nvSpPr>
        <dsp:cNvPr id="0" name=""/>
        <dsp:cNvSpPr/>
      </dsp:nvSpPr>
      <dsp:spPr>
        <a:xfrm>
          <a:off x="4497081" y="1086984"/>
          <a:ext cx="634525" cy="63426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EA69DE-742B-4A62-8DFE-1CCFBCA83EF0}">
      <dsp:nvSpPr>
        <dsp:cNvPr id="0" name=""/>
        <dsp:cNvSpPr/>
      </dsp:nvSpPr>
      <dsp:spPr>
        <a:xfrm>
          <a:off x="4958792" y="372861"/>
          <a:ext cx="666480" cy="66643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2427E2-BB46-4190-B778-7DB791B1BC2C}">
      <dsp:nvSpPr>
        <dsp:cNvPr id="0" name=""/>
        <dsp:cNvSpPr/>
      </dsp:nvSpPr>
      <dsp:spPr>
        <a:xfrm>
          <a:off x="4997920" y="411928"/>
          <a:ext cx="588224" cy="587730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14ED9-5C2D-476B-9FB6-16AA035D3D72}">
      <dsp:nvSpPr>
        <dsp:cNvPr id="0" name=""/>
        <dsp:cNvSpPr/>
      </dsp:nvSpPr>
      <dsp:spPr>
        <a:xfrm>
          <a:off x="4021676" y="4283593"/>
          <a:ext cx="1145798" cy="114616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AA86C3-7856-4F7F-BAC0-2B182E39B29E}">
      <dsp:nvSpPr>
        <dsp:cNvPr id="0" name=""/>
        <dsp:cNvSpPr/>
      </dsp:nvSpPr>
      <dsp:spPr>
        <a:xfrm>
          <a:off x="5533321" y="3863622"/>
          <a:ext cx="251723" cy="252212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952936-3E0E-41CE-81A2-4E96173C85FC}">
      <dsp:nvSpPr>
        <dsp:cNvPr id="0" name=""/>
        <dsp:cNvSpPr/>
      </dsp:nvSpPr>
      <dsp:spPr>
        <a:xfrm>
          <a:off x="4082324" y="4343917"/>
          <a:ext cx="1025153" cy="1024937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FC404F-011B-4F5F-BB6F-3C903C9764CA}">
      <dsp:nvSpPr>
        <dsp:cNvPr id="0" name=""/>
        <dsp:cNvSpPr/>
      </dsp:nvSpPr>
      <dsp:spPr>
        <a:xfrm>
          <a:off x="1501832" y="2011381"/>
          <a:ext cx="2268120" cy="71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" numCol="1" spcCol="1270" anchor="b" anchorCtr="0">
          <a:noAutofit/>
        </a:bodyPr>
        <a:lstStyle/>
        <a:p>
          <a:pPr lvl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 dirty="0"/>
        </a:p>
      </dsp:txBody>
      <dsp:txXfrm>
        <a:off x="1501832" y="2011381"/>
        <a:ext cx="2268120" cy="718145"/>
      </dsp:txXfrm>
    </dsp:sp>
    <dsp:sp modelId="{164F0C32-7E75-4235-B6A0-D80530A3323B}">
      <dsp:nvSpPr>
        <dsp:cNvPr id="0" name=""/>
        <dsp:cNvSpPr/>
      </dsp:nvSpPr>
      <dsp:spPr>
        <a:xfrm>
          <a:off x="5617446" y="3132837"/>
          <a:ext cx="2268120" cy="705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5617446" y="3132837"/>
        <a:ext cx="2268120" cy="705506"/>
      </dsp:txXfrm>
    </dsp:sp>
    <dsp:sp modelId="{ABFB311F-6544-4A78-A59E-BD6A16461A28}">
      <dsp:nvSpPr>
        <dsp:cNvPr id="0" name=""/>
        <dsp:cNvSpPr/>
      </dsp:nvSpPr>
      <dsp:spPr>
        <a:xfrm>
          <a:off x="5533321" y="2011381"/>
          <a:ext cx="2268120" cy="916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800" kern="1200" dirty="0"/>
        </a:p>
      </dsp:txBody>
      <dsp:txXfrm>
        <a:off x="5533321" y="2011381"/>
        <a:ext cx="2268120" cy="916928"/>
      </dsp:txXfrm>
    </dsp:sp>
    <dsp:sp modelId="{634F7A89-1107-4D49-9C40-9BCD12F59DD2}">
      <dsp:nvSpPr>
        <dsp:cNvPr id="0" name=""/>
        <dsp:cNvSpPr/>
      </dsp:nvSpPr>
      <dsp:spPr>
        <a:xfrm>
          <a:off x="5335073" y="1086984"/>
          <a:ext cx="2268120" cy="63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5335073" y="1086984"/>
        <a:ext cx="2268120" cy="634265"/>
      </dsp:txXfrm>
    </dsp:sp>
    <dsp:sp modelId="{DFDF805D-D95B-412C-B3E1-4B9552FA6A16}">
      <dsp:nvSpPr>
        <dsp:cNvPr id="0" name=""/>
        <dsp:cNvSpPr/>
      </dsp:nvSpPr>
      <dsp:spPr>
        <a:xfrm>
          <a:off x="5755047" y="411928"/>
          <a:ext cx="2268120" cy="58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 dirty="0"/>
        </a:p>
      </dsp:txBody>
      <dsp:txXfrm>
        <a:off x="5755047" y="411928"/>
        <a:ext cx="2268120" cy="587730"/>
      </dsp:txXfrm>
    </dsp:sp>
    <dsp:sp modelId="{3755F1E3-3E22-4B54-B61F-6FC130130719}">
      <dsp:nvSpPr>
        <dsp:cNvPr id="0" name=""/>
        <dsp:cNvSpPr/>
      </dsp:nvSpPr>
      <dsp:spPr>
        <a:xfrm>
          <a:off x="1628998" y="4343917"/>
          <a:ext cx="2268120" cy="1024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628998" y="4343917"/>
        <a:ext cx="2268120" cy="102493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F65AC-5C0E-4F35-BBD4-B5C6F48617BD}">
      <dsp:nvSpPr>
        <dsp:cNvPr id="0" name=""/>
        <dsp:cNvSpPr/>
      </dsp:nvSpPr>
      <dsp:spPr>
        <a:xfrm>
          <a:off x="1628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500" b="1" kern="1200" dirty="0" smtClean="0">
              <a:latin typeface="Arial" charset="0"/>
            </a:rPr>
            <a:t>Automation of Warehouse Activities</a:t>
          </a:r>
          <a:endParaRPr lang="en-US" sz="15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Eliminates manual processes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Increases data accuracy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Increases employee productivity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b="0" kern="1200" dirty="0" smtClean="0">
              <a:latin typeface="Arial" charset="0"/>
            </a:rPr>
            <a:t>Real-time data validation and processing</a:t>
          </a:r>
        </a:p>
      </dsp:txBody>
      <dsp:txXfrm>
        <a:off x="1628" y="1742903"/>
        <a:ext cx="2534405" cy="1742903"/>
      </dsp:txXfrm>
    </dsp:sp>
    <dsp:sp modelId="{CC445B29-6F91-4046-8D91-A659A4AAEE67}">
      <dsp:nvSpPr>
        <dsp:cNvPr id="0" name=""/>
        <dsp:cNvSpPr/>
      </dsp:nvSpPr>
      <dsp:spPr>
        <a:xfrm>
          <a:off x="543348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E99B157-3401-4BB8-94FA-77EF3ADAFC97}">
      <dsp:nvSpPr>
        <dsp:cNvPr id="0" name=""/>
        <dsp:cNvSpPr/>
      </dsp:nvSpPr>
      <dsp:spPr>
        <a:xfrm>
          <a:off x="2612067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400" b="1" kern="1200" dirty="0" smtClean="0">
              <a:latin typeface="Arial" charset="0"/>
            </a:rPr>
            <a:t>Mobile Data Validation and Processing Against Oracle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Multiple options to meet your requirements: </a:t>
          </a:r>
          <a:endParaRPr lang="en-US" sz="1400" kern="1200" dirty="0"/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Direct connect 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Connect-on-demand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Batch on- and off-line (hybrid solutions)</a:t>
          </a:r>
          <a:endParaRPr lang="en-US" sz="1400" kern="1200" dirty="0">
            <a:latin typeface="Arial" charset="0"/>
          </a:endParaRPr>
        </a:p>
      </dsp:txBody>
      <dsp:txXfrm>
        <a:off x="2612067" y="1742903"/>
        <a:ext cx="2534405" cy="1742903"/>
      </dsp:txXfrm>
    </dsp:sp>
    <dsp:sp modelId="{C4F97403-A165-43DF-AC82-41B22002BAC8}">
      <dsp:nvSpPr>
        <dsp:cNvPr id="0" name=""/>
        <dsp:cNvSpPr/>
      </dsp:nvSpPr>
      <dsp:spPr>
        <a:xfrm>
          <a:off x="3153786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6E2DC02-125F-4F9D-8196-A5E6302559DD}">
      <dsp:nvSpPr>
        <dsp:cNvPr id="0" name=""/>
        <dsp:cNvSpPr/>
      </dsp:nvSpPr>
      <dsp:spPr>
        <a:xfrm>
          <a:off x="5222505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500" b="1" kern="1200" dirty="0" smtClean="0">
              <a:latin typeface="Arial" charset="0"/>
            </a:rPr>
            <a:t>Endless Mobile Worker Possibilities</a:t>
          </a:r>
          <a:endParaRPr lang="en-US" sz="15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Proof of delivery signature capture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Mobile field service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Sales order creation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Asset tracking/warranty tracking</a:t>
          </a:r>
          <a:endParaRPr lang="en-US" sz="1400" kern="1200" dirty="0">
            <a:latin typeface="Arial" charset="0"/>
          </a:endParaRPr>
        </a:p>
      </dsp:txBody>
      <dsp:txXfrm>
        <a:off x="5222505" y="1742903"/>
        <a:ext cx="2534405" cy="1742903"/>
      </dsp:txXfrm>
    </dsp:sp>
    <dsp:sp modelId="{CED341EE-8ED1-42C5-A228-92AA0DD229DD}">
      <dsp:nvSpPr>
        <dsp:cNvPr id="0" name=""/>
        <dsp:cNvSpPr/>
      </dsp:nvSpPr>
      <dsp:spPr>
        <a:xfrm>
          <a:off x="5764224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20957C4-E6CA-4BB8-9FDD-C2019F055918}">
      <dsp:nvSpPr>
        <dsp:cNvPr id="0" name=""/>
        <dsp:cNvSpPr/>
      </dsp:nvSpPr>
      <dsp:spPr>
        <a:xfrm>
          <a:off x="3809283" y="4311540"/>
          <a:ext cx="45753" cy="45718"/>
        </a:xfrm>
        <a:prstGeom prst="left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tint val="40000"/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9CBF1-761B-406E-B8AB-CBE9CA453316}">
      <dsp:nvSpPr>
        <dsp:cNvPr id="0" name=""/>
        <dsp:cNvSpPr/>
      </dsp:nvSpPr>
      <dsp:spPr>
        <a:xfrm>
          <a:off x="4136458" y="513387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A57BB9-C35C-4409-8FB6-FEBAEC132001}">
      <dsp:nvSpPr>
        <dsp:cNvPr id="0" name=""/>
        <dsp:cNvSpPr/>
      </dsp:nvSpPr>
      <dsp:spPr>
        <a:xfrm>
          <a:off x="3873181" y="525392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86589"/>
                <a:satOff val="2241"/>
                <a:lumOff val="1324"/>
                <a:alphaOff val="0"/>
                <a:shade val="45000"/>
                <a:satMod val="155000"/>
              </a:schemeClr>
            </a:gs>
            <a:gs pos="60000">
              <a:schemeClr val="accent4">
                <a:hueOff val="-386589"/>
                <a:satOff val="2241"/>
                <a:lumOff val="1324"/>
                <a:alphaOff val="0"/>
                <a:shade val="95000"/>
                <a:satMod val="150000"/>
              </a:schemeClr>
            </a:gs>
            <a:gs pos="100000">
              <a:schemeClr val="accent4">
                <a:hueOff val="-386589"/>
                <a:satOff val="2241"/>
                <a:lumOff val="132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86589"/>
              <a:satOff val="2241"/>
              <a:lumOff val="132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5287DA-EC5F-4FA2-A87F-513B62CE8215}">
      <dsp:nvSpPr>
        <dsp:cNvPr id="0" name=""/>
        <dsp:cNvSpPr/>
      </dsp:nvSpPr>
      <dsp:spPr>
        <a:xfrm>
          <a:off x="3602120" y="535275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773179"/>
                <a:satOff val="4483"/>
                <a:lumOff val="2647"/>
                <a:alphaOff val="0"/>
                <a:shade val="45000"/>
                <a:satMod val="155000"/>
              </a:schemeClr>
            </a:gs>
            <a:gs pos="60000">
              <a:schemeClr val="accent4">
                <a:hueOff val="-773179"/>
                <a:satOff val="4483"/>
                <a:lumOff val="2647"/>
                <a:alphaOff val="0"/>
                <a:shade val="95000"/>
                <a:satMod val="150000"/>
              </a:schemeClr>
            </a:gs>
            <a:gs pos="100000">
              <a:schemeClr val="accent4">
                <a:hueOff val="-773179"/>
                <a:satOff val="4483"/>
                <a:lumOff val="2647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773179"/>
              <a:satOff val="4483"/>
              <a:lumOff val="264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4DBB2-8347-4A86-9F86-D39DE95FA07A}">
      <dsp:nvSpPr>
        <dsp:cNvPr id="0" name=""/>
        <dsp:cNvSpPr/>
      </dsp:nvSpPr>
      <dsp:spPr>
        <a:xfrm>
          <a:off x="3323273" y="5429812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EE223C-86B7-46E9-B235-E53B67BC8D97}">
      <dsp:nvSpPr>
        <dsp:cNvPr id="0" name=""/>
        <dsp:cNvSpPr/>
      </dsp:nvSpPr>
      <dsp:spPr>
        <a:xfrm>
          <a:off x="5367205" y="413104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546358"/>
              <a:satOff val="8966"/>
              <a:lumOff val="529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74E0B9-08BE-4BF0-BFA1-47A6BADD1303}">
      <dsp:nvSpPr>
        <dsp:cNvPr id="0" name=""/>
        <dsp:cNvSpPr/>
      </dsp:nvSpPr>
      <dsp:spPr>
        <a:xfrm>
          <a:off x="6069275" y="2659744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932947"/>
                <a:satOff val="11207"/>
                <a:lumOff val="6617"/>
                <a:alphaOff val="0"/>
                <a:shade val="45000"/>
                <a:satMod val="155000"/>
              </a:schemeClr>
            </a:gs>
            <a:gs pos="60000">
              <a:schemeClr val="accent4">
                <a:hueOff val="-1932947"/>
                <a:satOff val="11207"/>
                <a:lumOff val="6617"/>
                <a:alphaOff val="0"/>
                <a:shade val="95000"/>
                <a:satMod val="150000"/>
              </a:schemeClr>
            </a:gs>
            <a:gs pos="100000">
              <a:schemeClr val="accent4">
                <a:hueOff val="-1932947"/>
                <a:satOff val="11207"/>
                <a:lumOff val="6617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932947"/>
              <a:satOff val="11207"/>
              <a:lumOff val="661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FE0F86-BDD9-4ADC-A7D3-65E6CE8382DF}">
      <dsp:nvSpPr>
        <dsp:cNvPr id="0" name=""/>
        <dsp:cNvSpPr/>
      </dsp:nvSpPr>
      <dsp:spPr>
        <a:xfrm>
          <a:off x="5879603" y="82382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9E396C-C2A6-46BB-ADD9-8E849A096A55}">
      <dsp:nvSpPr>
        <dsp:cNvPr id="0" name=""/>
        <dsp:cNvSpPr/>
      </dsp:nvSpPr>
      <dsp:spPr>
        <a:xfrm>
          <a:off x="6048043" y="70433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2706126"/>
                <a:satOff val="15690"/>
                <a:lumOff val="9264"/>
                <a:alphaOff val="0"/>
                <a:shade val="45000"/>
                <a:satMod val="155000"/>
              </a:schemeClr>
            </a:gs>
            <a:gs pos="60000">
              <a:schemeClr val="accent4">
                <a:hueOff val="-2706126"/>
                <a:satOff val="15690"/>
                <a:lumOff val="9264"/>
                <a:alphaOff val="0"/>
                <a:shade val="95000"/>
                <a:satMod val="150000"/>
              </a:schemeClr>
            </a:gs>
            <a:gs pos="100000">
              <a:schemeClr val="accent4">
                <a:hueOff val="-2706126"/>
                <a:satOff val="15690"/>
                <a:lumOff val="926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706126"/>
              <a:satOff val="15690"/>
              <a:lumOff val="926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5A4D1-6FA1-495A-85E0-1DD20B233E91}">
      <dsp:nvSpPr>
        <dsp:cNvPr id="0" name=""/>
        <dsp:cNvSpPr/>
      </dsp:nvSpPr>
      <dsp:spPr>
        <a:xfrm>
          <a:off x="6216484" y="584845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092715"/>
              <a:satOff val="17932"/>
              <a:lumOff val="1058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38FE05-88C5-4118-BBCB-EC45D13BF24D}">
      <dsp:nvSpPr>
        <dsp:cNvPr id="0" name=""/>
        <dsp:cNvSpPr/>
      </dsp:nvSpPr>
      <dsp:spPr>
        <a:xfrm>
          <a:off x="6384924" y="70433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CFEC53-20DA-4FDF-9C35-A3158063FD8B}">
      <dsp:nvSpPr>
        <dsp:cNvPr id="0" name=""/>
        <dsp:cNvSpPr/>
      </dsp:nvSpPr>
      <dsp:spPr>
        <a:xfrm>
          <a:off x="6554072" y="82382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865894"/>
                <a:satOff val="22415"/>
                <a:lumOff val="13235"/>
                <a:alphaOff val="0"/>
                <a:shade val="45000"/>
                <a:satMod val="155000"/>
              </a:schemeClr>
            </a:gs>
            <a:gs pos="60000">
              <a:schemeClr val="accent4">
                <a:hueOff val="-3865894"/>
                <a:satOff val="22415"/>
                <a:lumOff val="13235"/>
                <a:alphaOff val="0"/>
                <a:shade val="95000"/>
                <a:satMod val="150000"/>
              </a:schemeClr>
            </a:gs>
            <a:gs pos="100000">
              <a:schemeClr val="accent4">
                <a:hueOff val="-3865894"/>
                <a:satOff val="22415"/>
                <a:lumOff val="13235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865894"/>
              <a:satOff val="22415"/>
              <a:lumOff val="13235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070FB-0739-45C9-A250-463DF0228A06}">
      <dsp:nvSpPr>
        <dsp:cNvPr id="0" name=""/>
        <dsp:cNvSpPr/>
      </dsp:nvSpPr>
      <dsp:spPr>
        <a:xfrm>
          <a:off x="6216484" y="837228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4252484"/>
                <a:satOff val="24656"/>
                <a:lumOff val="14559"/>
                <a:alphaOff val="0"/>
                <a:shade val="45000"/>
                <a:satMod val="155000"/>
              </a:schemeClr>
            </a:gs>
            <a:gs pos="60000">
              <a:schemeClr val="accent4">
                <a:hueOff val="-4252484"/>
                <a:satOff val="24656"/>
                <a:lumOff val="14559"/>
                <a:alphaOff val="0"/>
                <a:shade val="95000"/>
                <a:satMod val="150000"/>
              </a:schemeClr>
            </a:gs>
            <a:gs pos="100000">
              <a:schemeClr val="accent4">
                <a:hueOff val="-4252484"/>
                <a:satOff val="24656"/>
                <a:lumOff val="14559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252484"/>
              <a:satOff val="24656"/>
              <a:lumOff val="14559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D389C0-723E-44AA-BC41-9C2D4C4797D3}">
      <dsp:nvSpPr>
        <dsp:cNvPr id="0" name=""/>
        <dsp:cNvSpPr/>
      </dsp:nvSpPr>
      <dsp:spPr>
        <a:xfrm>
          <a:off x="6216484" y="1089610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C3B143-A17E-4472-8296-CEA3C38E4951}">
      <dsp:nvSpPr>
        <dsp:cNvPr id="0" name=""/>
        <dsp:cNvSpPr/>
      </dsp:nvSpPr>
      <dsp:spPr>
        <a:xfrm>
          <a:off x="2649158" y="566702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Faster Training</a:t>
          </a:r>
          <a:endParaRPr lang="en-US" sz="1800" kern="1200" dirty="0"/>
        </a:p>
      </dsp:txBody>
      <dsp:txXfrm>
        <a:off x="2682466" y="5700335"/>
        <a:ext cx="2477682" cy="615710"/>
      </dsp:txXfrm>
    </dsp:sp>
    <dsp:sp modelId="{15B770CF-8B36-4425-8075-3BBF0807EEF0}">
      <dsp:nvSpPr>
        <dsp:cNvPr id="0" name=""/>
        <dsp:cNvSpPr/>
      </dsp:nvSpPr>
      <dsp:spPr>
        <a:xfrm>
          <a:off x="1943902" y="499782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8D81EC-5DB4-4C0A-8243-43BA699796B8}">
      <dsp:nvSpPr>
        <dsp:cNvPr id="0" name=""/>
        <dsp:cNvSpPr/>
      </dsp:nvSpPr>
      <dsp:spPr>
        <a:xfrm>
          <a:off x="4933011" y="4843433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Productivity</a:t>
          </a:r>
          <a:endParaRPr lang="en-US" sz="1800" kern="1200" dirty="0"/>
        </a:p>
      </dsp:txBody>
      <dsp:txXfrm>
        <a:off x="4966319" y="4876741"/>
        <a:ext cx="2477682" cy="615710"/>
      </dsp:txXfrm>
    </dsp:sp>
    <dsp:sp modelId="{E2E412B7-0523-4990-A158-4D37EE63B4F8}">
      <dsp:nvSpPr>
        <dsp:cNvPr id="0" name=""/>
        <dsp:cNvSpPr/>
      </dsp:nvSpPr>
      <dsp:spPr>
        <a:xfrm>
          <a:off x="4227755" y="4174228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4584FD-0EAC-40F7-9424-093CE470A4BB}">
      <dsp:nvSpPr>
        <dsp:cNvPr id="0" name=""/>
        <dsp:cNvSpPr/>
      </dsp:nvSpPr>
      <dsp:spPr>
        <a:xfrm>
          <a:off x="5905435" y="354466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Efficiency</a:t>
          </a:r>
          <a:endParaRPr lang="en-US" sz="1800" kern="1200" dirty="0"/>
        </a:p>
      </dsp:txBody>
      <dsp:txXfrm>
        <a:off x="5938743" y="3577975"/>
        <a:ext cx="2477682" cy="615710"/>
      </dsp:txXfrm>
    </dsp:sp>
    <dsp:sp modelId="{4331F94B-4263-41E8-AEF0-D52FE3B8CF5A}">
      <dsp:nvSpPr>
        <dsp:cNvPr id="0" name=""/>
        <dsp:cNvSpPr/>
      </dsp:nvSpPr>
      <dsp:spPr>
        <a:xfrm>
          <a:off x="5200180" y="287546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8E0066-4E2F-44F9-BAD7-7A09E9C1DE9E}">
      <dsp:nvSpPr>
        <dsp:cNvPr id="0" name=""/>
        <dsp:cNvSpPr/>
      </dsp:nvSpPr>
      <dsp:spPr>
        <a:xfrm>
          <a:off x="6332198" y="199742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Accuracy</a:t>
          </a:r>
          <a:endParaRPr lang="en-US" sz="1800" kern="1200" dirty="0"/>
        </a:p>
      </dsp:txBody>
      <dsp:txXfrm>
        <a:off x="6365506" y="2030735"/>
        <a:ext cx="2477682" cy="615710"/>
      </dsp:txXfrm>
    </dsp:sp>
    <dsp:sp modelId="{59863BD0-673F-49C1-85F4-74E99A7594C6}">
      <dsp:nvSpPr>
        <dsp:cNvPr id="0" name=""/>
        <dsp:cNvSpPr/>
      </dsp:nvSpPr>
      <dsp:spPr>
        <a:xfrm>
          <a:off x="5626943" y="132822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CBDB3-8DC7-430F-8E5D-BB697E2CAF03}">
      <dsp:nvSpPr>
        <dsp:cNvPr id="0" name=""/>
        <dsp:cNvSpPr/>
      </dsp:nvSpPr>
      <dsp:spPr>
        <a:xfrm>
          <a:off x="1006315" y="0"/>
          <a:ext cx="2905125" cy="726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WMS</a:t>
          </a:r>
          <a:endParaRPr lang="en-US" sz="2400" kern="1200" dirty="0"/>
        </a:p>
      </dsp:txBody>
      <dsp:txXfrm>
        <a:off x="1027587" y="21272"/>
        <a:ext cx="2862581" cy="683737"/>
      </dsp:txXfrm>
    </dsp:sp>
    <dsp:sp modelId="{694F832B-0BCD-4E1B-805B-06F627B67217}">
      <dsp:nvSpPr>
        <dsp:cNvPr id="0" name=""/>
        <dsp:cNvSpPr/>
      </dsp:nvSpPr>
      <dsp:spPr>
        <a:xfrm rot="5400000">
          <a:off x="2395328" y="789831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EC5D6E-8F99-4B2A-9ADC-D52FE8ACD203}">
      <dsp:nvSpPr>
        <dsp:cNvPr id="0" name=""/>
        <dsp:cNvSpPr/>
      </dsp:nvSpPr>
      <dsp:spPr>
        <a:xfrm>
          <a:off x="1006315" y="98047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Typically a combination of a desktop and handheld application.</a:t>
          </a:r>
          <a:endParaRPr lang="en-US" sz="1200" kern="1200" dirty="0"/>
        </a:p>
      </dsp:txBody>
      <dsp:txXfrm>
        <a:off x="1027587" y="1001751"/>
        <a:ext cx="2862581" cy="683737"/>
      </dsp:txXfrm>
    </dsp:sp>
    <dsp:sp modelId="{4205337B-8C98-4482-A6EF-8026295673A8}">
      <dsp:nvSpPr>
        <dsp:cNvPr id="0" name=""/>
        <dsp:cNvSpPr/>
      </dsp:nvSpPr>
      <dsp:spPr>
        <a:xfrm rot="5400000">
          <a:off x="2395328" y="177031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662725"/>
                <a:satOff val="3843"/>
                <a:lumOff val="2269"/>
                <a:alphaOff val="0"/>
                <a:shade val="45000"/>
                <a:satMod val="155000"/>
              </a:schemeClr>
            </a:gs>
            <a:gs pos="60000">
              <a:schemeClr val="accent4">
                <a:hueOff val="-662725"/>
                <a:satOff val="3843"/>
                <a:lumOff val="2269"/>
                <a:alphaOff val="0"/>
                <a:shade val="95000"/>
                <a:satMod val="150000"/>
              </a:schemeClr>
            </a:gs>
            <a:gs pos="100000">
              <a:schemeClr val="accent4">
                <a:hueOff val="-662725"/>
                <a:satOff val="3843"/>
                <a:lumOff val="2269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26B52-B203-4263-8883-B8AFAC9A5689}">
      <dsp:nvSpPr>
        <dsp:cNvPr id="0" name=""/>
        <dsp:cNvSpPr/>
      </dsp:nvSpPr>
      <dsp:spPr>
        <a:xfrm>
          <a:off x="1006315" y="196095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585379"/>
              <a:satOff val="4478"/>
              <a:lumOff val="5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separate system with its own separate database.</a:t>
          </a:r>
          <a:endParaRPr lang="en-US" sz="1200" kern="1200" dirty="0"/>
        </a:p>
      </dsp:txBody>
      <dsp:txXfrm>
        <a:off x="1027587" y="1982231"/>
        <a:ext cx="2862581" cy="683737"/>
      </dsp:txXfrm>
    </dsp:sp>
    <dsp:sp modelId="{9A211A4C-EFE2-4FD5-A738-E02113494557}">
      <dsp:nvSpPr>
        <dsp:cNvPr id="0" name=""/>
        <dsp:cNvSpPr/>
      </dsp:nvSpPr>
      <dsp:spPr>
        <a:xfrm rot="5400000">
          <a:off x="2395328" y="275079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1325450"/>
                <a:satOff val="7685"/>
                <a:lumOff val="4538"/>
                <a:alphaOff val="0"/>
                <a:shade val="45000"/>
                <a:satMod val="155000"/>
              </a:schemeClr>
            </a:gs>
            <a:gs pos="60000">
              <a:schemeClr val="accent4">
                <a:hueOff val="-1325450"/>
                <a:satOff val="7685"/>
                <a:lumOff val="4538"/>
                <a:alphaOff val="0"/>
                <a:shade val="95000"/>
                <a:satMod val="150000"/>
              </a:schemeClr>
            </a:gs>
            <a:gs pos="100000">
              <a:schemeClr val="accent4">
                <a:hueOff val="-1325450"/>
                <a:satOff val="7685"/>
                <a:lumOff val="453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A48651-5819-48D8-9821-539AC809DC8C}">
      <dsp:nvSpPr>
        <dsp:cNvPr id="0" name=""/>
        <dsp:cNvSpPr/>
      </dsp:nvSpPr>
      <dsp:spPr>
        <a:xfrm>
          <a:off x="1006315" y="294143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1170758"/>
              <a:satOff val="8956"/>
              <a:lumOff val="11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Requires data synchronization between the ERP and WMS, which requires some management because you have two separate databases.</a:t>
          </a:r>
          <a:endParaRPr lang="en-US" sz="1200" kern="1200" dirty="0"/>
        </a:p>
      </dsp:txBody>
      <dsp:txXfrm>
        <a:off x="1027587" y="2962711"/>
        <a:ext cx="2862581" cy="683737"/>
      </dsp:txXfrm>
    </dsp:sp>
    <dsp:sp modelId="{DC4C3990-D436-487B-B290-732A443AAC14}">
      <dsp:nvSpPr>
        <dsp:cNvPr id="0" name=""/>
        <dsp:cNvSpPr/>
      </dsp:nvSpPr>
      <dsp:spPr>
        <a:xfrm rot="5400000">
          <a:off x="2395328" y="373127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1988174"/>
                <a:satOff val="11528"/>
                <a:lumOff val="6807"/>
                <a:alphaOff val="0"/>
                <a:shade val="45000"/>
                <a:satMod val="155000"/>
              </a:schemeClr>
            </a:gs>
            <a:gs pos="60000">
              <a:schemeClr val="accent4">
                <a:hueOff val="-1988174"/>
                <a:satOff val="11528"/>
                <a:lumOff val="6807"/>
                <a:alphaOff val="0"/>
                <a:shade val="95000"/>
                <a:satMod val="150000"/>
              </a:schemeClr>
            </a:gs>
            <a:gs pos="100000">
              <a:schemeClr val="accent4">
                <a:hueOff val="-1988174"/>
                <a:satOff val="11528"/>
                <a:lumOff val="68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1A91F2-689C-45EA-87FE-F1C8393F4B53}">
      <dsp:nvSpPr>
        <dsp:cNvPr id="0" name=""/>
        <dsp:cNvSpPr/>
      </dsp:nvSpPr>
      <dsp:spPr>
        <a:xfrm>
          <a:off x="1006315" y="392191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1756138"/>
              <a:satOff val="13434"/>
              <a:lumOff val="17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Typically has its own set of business rules and configuration that must be set up and managed.</a:t>
          </a:r>
          <a:endParaRPr lang="en-US" sz="1200" kern="1200" dirty="0"/>
        </a:p>
      </dsp:txBody>
      <dsp:txXfrm>
        <a:off x="1027587" y="3943191"/>
        <a:ext cx="2862581" cy="683737"/>
      </dsp:txXfrm>
    </dsp:sp>
    <dsp:sp modelId="{80735774-71F2-4383-AE44-FD15B3AD8CCD}">
      <dsp:nvSpPr>
        <dsp:cNvPr id="0" name=""/>
        <dsp:cNvSpPr/>
      </dsp:nvSpPr>
      <dsp:spPr>
        <a:xfrm>
          <a:off x="4318158" y="0"/>
          <a:ext cx="2905125" cy="726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RFgen</a:t>
          </a:r>
          <a:endParaRPr lang="en-US" sz="2400" kern="1200" dirty="0"/>
        </a:p>
      </dsp:txBody>
      <dsp:txXfrm>
        <a:off x="4339430" y="21272"/>
        <a:ext cx="2862581" cy="683737"/>
      </dsp:txXfrm>
    </dsp:sp>
    <dsp:sp modelId="{8FD7B9CE-1654-414D-A555-A498F660D767}">
      <dsp:nvSpPr>
        <dsp:cNvPr id="0" name=""/>
        <dsp:cNvSpPr/>
      </dsp:nvSpPr>
      <dsp:spPr>
        <a:xfrm rot="5400000">
          <a:off x="5707171" y="789831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2650899"/>
                <a:satOff val="15370"/>
                <a:lumOff val="9075"/>
                <a:alphaOff val="0"/>
                <a:shade val="45000"/>
                <a:satMod val="155000"/>
              </a:schemeClr>
            </a:gs>
            <a:gs pos="60000">
              <a:schemeClr val="accent4">
                <a:hueOff val="-2650899"/>
                <a:satOff val="15370"/>
                <a:lumOff val="9075"/>
                <a:alphaOff val="0"/>
                <a:shade val="95000"/>
                <a:satMod val="150000"/>
              </a:schemeClr>
            </a:gs>
            <a:gs pos="100000">
              <a:schemeClr val="accent4">
                <a:hueOff val="-2650899"/>
                <a:satOff val="15370"/>
                <a:lumOff val="9075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F7943D-A52B-4664-9402-F43899EA7710}">
      <dsp:nvSpPr>
        <dsp:cNvPr id="0" name=""/>
        <dsp:cNvSpPr/>
      </dsp:nvSpPr>
      <dsp:spPr>
        <a:xfrm>
          <a:off x="4318158" y="98047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2341517"/>
              <a:satOff val="17913"/>
              <a:lumOff val="22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 add-on mobile data collection software solution to the ERP.</a:t>
          </a:r>
          <a:endParaRPr lang="en-US" sz="1200" kern="1200" dirty="0"/>
        </a:p>
      </dsp:txBody>
      <dsp:txXfrm>
        <a:off x="4339430" y="1001751"/>
        <a:ext cx="2862581" cy="683737"/>
      </dsp:txXfrm>
    </dsp:sp>
    <dsp:sp modelId="{65075BFF-0F62-451C-ADC1-B5D31676F71A}">
      <dsp:nvSpPr>
        <dsp:cNvPr id="0" name=""/>
        <dsp:cNvSpPr/>
      </dsp:nvSpPr>
      <dsp:spPr>
        <a:xfrm rot="5400000">
          <a:off x="5707171" y="177031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3313624"/>
                <a:satOff val="19213"/>
                <a:lumOff val="11344"/>
                <a:alphaOff val="0"/>
                <a:shade val="45000"/>
                <a:satMod val="155000"/>
              </a:schemeClr>
            </a:gs>
            <a:gs pos="60000">
              <a:schemeClr val="accent4">
                <a:hueOff val="-3313624"/>
                <a:satOff val="19213"/>
                <a:lumOff val="11344"/>
                <a:alphaOff val="0"/>
                <a:shade val="95000"/>
                <a:satMod val="150000"/>
              </a:schemeClr>
            </a:gs>
            <a:gs pos="100000">
              <a:schemeClr val="accent4">
                <a:hueOff val="-3313624"/>
                <a:satOff val="19213"/>
                <a:lumOff val="1134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E8F7E1-D5D9-4B10-834B-D2657DD3F912}">
      <dsp:nvSpPr>
        <dsp:cNvPr id="0" name=""/>
        <dsp:cNvSpPr/>
      </dsp:nvSpPr>
      <dsp:spPr>
        <a:xfrm>
          <a:off x="4318158" y="196095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2926896"/>
              <a:satOff val="22391"/>
              <a:lumOff val="28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Does </a:t>
          </a:r>
          <a:r>
            <a:rPr lang="en-US" sz="1200" b="1" kern="1200" dirty="0" smtClean="0"/>
            <a:t>not</a:t>
          </a:r>
          <a:r>
            <a:rPr lang="en-US" sz="1200" kern="1200" dirty="0" smtClean="0"/>
            <a:t> require a separate database because it processes transactions in real-time against the ERP.</a:t>
          </a:r>
          <a:endParaRPr lang="en-US" sz="1200" kern="1200" dirty="0"/>
        </a:p>
      </dsp:txBody>
      <dsp:txXfrm>
        <a:off x="4339430" y="1982231"/>
        <a:ext cx="2862581" cy="683737"/>
      </dsp:txXfrm>
    </dsp:sp>
    <dsp:sp modelId="{FD348715-A002-4A21-A32C-6A2C78C26CF9}">
      <dsp:nvSpPr>
        <dsp:cNvPr id="0" name=""/>
        <dsp:cNvSpPr/>
      </dsp:nvSpPr>
      <dsp:spPr>
        <a:xfrm rot="5400000">
          <a:off x="5707171" y="275079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3976349"/>
                <a:satOff val="23055"/>
                <a:lumOff val="13613"/>
                <a:alphaOff val="0"/>
                <a:shade val="45000"/>
                <a:satMod val="155000"/>
              </a:schemeClr>
            </a:gs>
            <a:gs pos="60000">
              <a:schemeClr val="accent4">
                <a:hueOff val="-3976349"/>
                <a:satOff val="23055"/>
                <a:lumOff val="13613"/>
                <a:alphaOff val="0"/>
                <a:shade val="95000"/>
                <a:satMod val="150000"/>
              </a:schemeClr>
            </a:gs>
            <a:gs pos="100000">
              <a:schemeClr val="accent4">
                <a:hueOff val="-3976349"/>
                <a:satOff val="23055"/>
                <a:lumOff val="13613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4549EA-1D90-4649-AE3E-C3F91D57CEE2}">
      <dsp:nvSpPr>
        <dsp:cNvPr id="0" name=""/>
        <dsp:cNvSpPr/>
      </dsp:nvSpPr>
      <dsp:spPr>
        <a:xfrm>
          <a:off x="4318158" y="294143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3512275"/>
              <a:satOff val="26869"/>
              <a:lumOff val="34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system that extends the functionality of the ERP onto a mobile device.</a:t>
          </a:r>
          <a:endParaRPr lang="en-US" sz="1200" kern="1200" dirty="0"/>
        </a:p>
      </dsp:txBody>
      <dsp:txXfrm>
        <a:off x="4339430" y="2962711"/>
        <a:ext cx="2862581" cy="683737"/>
      </dsp:txXfrm>
    </dsp:sp>
    <dsp:sp modelId="{3DCB95A1-BFC2-4C9C-AABC-5AF251B0F63F}">
      <dsp:nvSpPr>
        <dsp:cNvPr id="0" name=""/>
        <dsp:cNvSpPr/>
      </dsp:nvSpPr>
      <dsp:spPr>
        <a:xfrm rot="5400000">
          <a:off x="5707171" y="373127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3F1938-A8D9-487D-ACBF-FEACFA71C7C8}">
      <dsp:nvSpPr>
        <dsp:cNvPr id="0" name=""/>
        <dsp:cNvSpPr/>
      </dsp:nvSpPr>
      <dsp:spPr>
        <a:xfrm>
          <a:off x="4318158" y="392191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4097654"/>
              <a:satOff val="31347"/>
              <a:lumOff val="39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solution that utilizes the data </a:t>
          </a:r>
          <a:r>
            <a:rPr lang="en-US" sz="1200" b="1" u="none" kern="1200" dirty="0" smtClean="0"/>
            <a:t>and</a:t>
          </a:r>
          <a:r>
            <a:rPr lang="en-US" sz="1200" kern="1200" dirty="0" smtClean="0"/>
            <a:t> business rules already setup in the ERP.</a:t>
          </a:r>
          <a:endParaRPr lang="en-US" sz="1200" kern="1200" dirty="0"/>
        </a:p>
      </dsp:txBody>
      <dsp:txXfrm>
        <a:off x="4339430" y="3943191"/>
        <a:ext cx="2862581" cy="68373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FEC98-4031-49B9-9CBA-B6950B2FEF3C}">
      <dsp:nvSpPr>
        <dsp:cNvPr id="0" name=""/>
        <dsp:cNvSpPr/>
      </dsp:nvSpPr>
      <dsp:spPr>
        <a:xfrm>
          <a:off x="0" y="519374"/>
          <a:ext cx="5029199" cy="5791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Turn-key solution for warehouse automation for the workflows listed to the right.</a:t>
          </a:r>
          <a:endParaRPr lang="en-US" sz="1500" kern="1200" dirty="0"/>
        </a:p>
      </dsp:txBody>
      <dsp:txXfrm>
        <a:off x="28272" y="547646"/>
        <a:ext cx="4972655" cy="522605"/>
      </dsp:txXfrm>
    </dsp:sp>
    <dsp:sp modelId="{4E412ECC-453C-4E66-9894-DEEF65FB6544}">
      <dsp:nvSpPr>
        <dsp:cNvPr id="0" name=""/>
        <dsp:cNvSpPr/>
      </dsp:nvSpPr>
      <dsp:spPr>
        <a:xfrm>
          <a:off x="0" y="1098524"/>
          <a:ext cx="5029199" cy="77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Create increased efficiency / throughput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Reduction of direct labor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Increased inventory accuracy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eliminate manual processes and data entry </a:t>
          </a:r>
        </a:p>
      </dsp:txBody>
      <dsp:txXfrm>
        <a:off x="0" y="1098524"/>
        <a:ext cx="5029199" cy="776250"/>
      </dsp:txXfrm>
    </dsp:sp>
    <dsp:sp modelId="{BE73CEE3-A70F-46AA-B927-7188718746D0}">
      <dsp:nvSpPr>
        <dsp:cNvPr id="0" name=""/>
        <dsp:cNvSpPr/>
      </dsp:nvSpPr>
      <dsp:spPr>
        <a:xfrm>
          <a:off x="0" y="1874774"/>
          <a:ext cx="5029199" cy="579149"/>
        </a:xfrm>
        <a:prstGeom prst="roundRect">
          <a:avLst/>
        </a:prstGeom>
        <a:solidFill>
          <a:schemeClr val="accent4">
            <a:hueOff val="-1546358"/>
            <a:satOff val="8966"/>
            <a:lumOff val="5294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Meets the unique or specific requirements of each of the four distribution centers.</a:t>
          </a:r>
          <a:endParaRPr lang="en-US" sz="1500" kern="1200" dirty="0"/>
        </a:p>
      </dsp:txBody>
      <dsp:txXfrm>
        <a:off x="28272" y="1903046"/>
        <a:ext cx="4972655" cy="522605"/>
      </dsp:txXfrm>
    </dsp:sp>
    <dsp:sp modelId="{A4D3FAB8-C473-4FF4-9F68-DC549B79020D}">
      <dsp:nvSpPr>
        <dsp:cNvPr id="0" name=""/>
        <dsp:cNvSpPr/>
      </dsp:nvSpPr>
      <dsp:spPr>
        <a:xfrm>
          <a:off x="0" y="2453924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/>
        </a:p>
      </dsp:txBody>
      <dsp:txXfrm>
        <a:off x="0" y="2453924"/>
        <a:ext cx="5029199" cy="248400"/>
      </dsp:txXfrm>
    </dsp:sp>
    <dsp:sp modelId="{3ED5B591-CC4D-4E10-AD99-042046BB0D39}">
      <dsp:nvSpPr>
        <dsp:cNvPr id="0" name=""/>
        <dsp:cNvSpPr/>
      </dsp:nvSpPr>
      <dsp:spPr>
        <a:xfrm>
          <a:off x="0" y="2702325"/>
          <a:ext cx="5029199" cy="579149"/>
        </a:xfrm>
        <a:prstGeom prst="roundRect">
          <a:avLst/>
        </a:prstGeom>
        <a:solidFill>
          <a:schemeClr val="accent4">
            <a:hueOff val="-3092715"/>
            <a:satOff val="17932"/>
            <a:lumOff val="10588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If there are other areas where efficiencies can be created we can incorporate them into this project very easily.  </a:t>
          </a:r>
          <a:endParaRPr lang="en-US" sz="1500" kern="1200" dirty="0"/>
        </a:p>
      </dsp:txBody>
      <dsp:txXfrm>
        <a:off x="28272" y="2730597"/>
        <a:ext cx="4972655" cy="522605"/>
      </dsp:txXfrm>
    </dsp:sp>
    <dsp:sp modelId="{D49961AC-CE47-4B7A-A2A7-731C64A55587}">
      <dsp:nvSpPr>
        <dsp:cNvPr id="0" name=""/>
        <dsp:cNvSpPr/>
      </dsp:nvSpPr>
      <dsp:spPr>
        <a:xfrm>
          <a:off x="0" y="3281474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RFgen is very flexible and scalable</a:t>
          </a:r>
          <a:endParaRPr lang="en-US" sz="1200" kern="1200" dirty="0"/>
        </a:p>
      </dsp:txBody>
      <dsp:txXfrm>
        <a:off x="0" y="3281474"/>
        <a:ext cx="5029199" cy="248400"/>
      </dsp:txXfrm>
    </dsp:sp>
    <dsp:sp modelId="{A0A3BD89-7573-439D-B9E0-3FB93A95D25B}">
      <dsp:nvSpPr>
        <dsp:cNvPr id="0" name=""/>
        <dsp:cNvSpPr/>
      </dsp:nvSpPr>
      <dsp:spPr>
        <a:xfrm>
          <a:off x="0" y="3529875"/>
          <a:ext cx="5029199" cy="579149"/>
        </a:xfrm>
        <a:prstGeom prst="roundRect">
          <a:avLst/>
        </a:prstGeom>
        <a:solidFill>
          <a:schemeClr val="accent4">
            <a:hueOff val="-4639073"/>
            <a:satOff val="26898"/>
            <a:lumOff val="15882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This solution can provide a mobile field sales application for your 250+ field reps. </a:t>
          </a:r>
          <a:endParaRPr lang="en-US" sz="1500" kern="1200" dirty="0"/>
        </a:p>
      </dsp:txBody>
      <dsp:txXfrm>
        <a:off x="28272" y="3558147"/>
        <a:ext cx="4972655" cy="522605"/>
      </dsp:txXfrm>
    </dsp:sp>
    <dsp:sp modelId="{CC055DE0-7375-438F-B61A-CB5FA4A10D4B}">
      <dsp:nvSpPr>
        <dsp:cNvPr id="0" name=""/>
        <dsp:cNvSpPr/>
      </dsp:nvSpPr>
      <dsp:spPr>
        <a:xfrm>
          <a:off x="0" y="4109025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/>
        </a:p>
      </dsp:txBody>
      <dsp:txXfrm>
        <a:off x="0" y="4109025"/>
        <a:ext cx="5029199" cy="2484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136036"/>
          <a:ext cx="4547942" cy="3313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145540" rIns="35297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Quantity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Inventory status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Location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Lot number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Creation date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Change date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And more</a:t>
          </a:r>
          <a:endParaRPr lang="en-US" sz="1800" kern="1200" dirty="0"/>
        </a:p>
      </dsp:txBody>
      <dsp:txXfrm>
        <a:off x="0" y="2136036"/>
        <a:ext cx="4547942" cy="3313850"/>
      </dsp:txXfrm>
    </dsp:sp>
    <dsp:sp modelId="{B3C4A46E-D1B0-412C-A0F0-4153F65971F5}">
      <dsp:nvSpPr>
        <dsp:cNvPr id="0" name=""/>
        <dsp:cNvSpPr/>
      </dsp:nvSpPr>
      <dsp:spPr>
        <a:xfrm>
          <a:off x="227397" y="1554440"/>
          <a:ext cx="3183559" cy="15262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 license plate distinguish a container with a unique serial  or ID number. It can include a barcode that itemizes attributes such as: </a:t>
          </a:r>
          <a:endParaRPr lang="en-US" sz="1800" kern="1200" dirty="0"/>
        </a:p>
      </dsp:txBody>
      <dsp:txXfrm>
        <a:off x="301902" y="1628945"/>
        <a:ext cx="3034549" cy="137722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4AFF1-D5A7-4BE1-A64E-C419AE037DD0}">
      <dsp:nvSpPr>
        <dsp:cNvPr id="0" name=""/>
        <dsp:cNvSpPr/>
      </dsp:nvSpPr>
      <dsp:spPr>
        <a:xfrm rot="5400000">
          <a:off x="-149000" y="150277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348944"/>
        <a:ext cx="695334" cy="298000"/>
      </dsp:txXfrm>
    </dsp:sp>
    <dsp:sp modelId="{D48E39F2-1560-452C-9E50-C4CE7EE3070E}">
      <dsp:nvSpPr>
        <dsp:cNvPr id="0" name=""/>
        <dsp:cNvSpPr/>
      </dsp:nvSpPr>
      <dsp:spPr>
        <a:xfrm rot="5400000">
          <a:off x="4025333" y="-3328721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Reads key indicators within the host environment to create warehouse jobs.  </a:t>
          </a:r>
          <a:endParaRPr lang="en-US" sz="1400" kern="1200" dirty="0"/>
        </a:p>
      </dsp:txBody>
      <dsp:txXfrm rot="-5400000">
        <a:off x="695335" y="32796"/>
        <a:ext cx="7274146" cy="582629"/>
      </dsp:txXfrm>
    </dsp:sp>
    <dsp:sp modelId="{82D274DA-3151-403D-AB6D-777AA318AC0D}">
      <dsp:nvSpPr>
        <dsp:cNvPr id="0" name=""/>
        <dsp:cNvSpPr/>
      </dsp:nvSpPr>
      <dsp:spPr>
        <a:xfrm rot="5400000">
          <a:off x="-149000" y="1025254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1223921"/>
        <a:ext cx="695334" cy="298000"/>
      </dsp:txXfrm>
    </dsp:sp>
    <dsp:sp modelId="{04EDE77F-73F9-467D-9CC1-908AFBDF573C}">
      <dsp:nvSpPr>
        <dsp:cNvPr id="0" name=""/>
        <dsp:cNvSpPr/>
      </dsp:nvSpPr>
      <dsp:spPr>
        <a:xfrm rot="5400000">
          <a:off x="4025333" y="-2453744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 key indicator can be an inventory receipt that needs to be put away, a sales order that is ready for picking, or a replenishment of a location that has fallen below the minimum inventory level.   </a:t>
          </a:r>
          <a:endParaRPr lang="en-US" sz="1400" kern="1200" dirty="0"/>
        </a:p>
      </dsp:txBody>
      <dsp:txXfrm rot="-5400000">
        <a:off x="695335" y="907773"/>
        <a:ext cx="7274146" cy="582629"/>
      </dsp:txXfrm>
    </dsp:sp>
    <dsp:sp modelId="{10EEC55E-45CB-4BB1-827A-1F42471F93F3}">
      <dsp:nvSpPr>
        <dsp:cNvPr id="0" name=""/>
        <dsp:cNvSpPr/>
      </dsp:nvSpPr>
      <dsp:spPr>
        <a:xfrm rot="5400000">
          <a:off x="-149000" y="1900232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2098899"/>
        <a:ext cx="695334" cy="298000"/>
      </dsp:txXfrm>
    </dsp:sp>
    <dsp:sp modelId="{75A64393-82F9-4769-9504-C30EF3B8EB83}">
      <dsp:nvSpPr>
        <dsp:cNvPr id="0" name=""/>
        <dsp:cNvSpPr/>
      </dsp:nvSpPr>
      <dsp:spPr>
        <a:xfrm rot="5400000">
          <a:off x="4025333" y="-1578766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Once a warehouse job is created, it automatically appears on the warehouse workers mobile device.</a:t>
          </a:r>
          <a:endParaRPr lang="en-US" sz="1400" kern="1200" dirty="0"/>
        </a:p>
      </dsp:txBody>
      <dsp:txXfrm rot="-5400000">
        <a:off x="695335" y="1782751"/>
        <a:ext cx="7274146" cy="582629"/>
      </dsp:txXfrm>
    </dsp:sp>
    <dsp:sp modelId="{DC1CEF99-391A-48E6-9DF8-9AEE18966D63}">
      <dsp:nvSpPr>
        <dsp:cNvPr id="0" name=""/>
        <dsp:cNvSpPr/>
      </dsp:nvSpPr>
      <dsp:spPr>
        <a:xfrm rot="5400000">
          <a:off x="-149000" y="2775209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2973876"/>
        <a:ext cx="695334" cy="298000"/>
      </dsp:txXfrm>
    </dsp:sp>
    <dsp:sp modelId="{65C33464-6A8F-4961-BB12-7AA4F2B7641C}">
      <dsp:nvSpPr>
        <dsp:cNvPr id="0" name=""/>
        <dsp:cNvSpPr/>
      </dsp:nvSpPr>
      <dsp:spPr>
        <a:xfrm rot="5400000">
          <a:off x="4025333" y="-703789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Following the direction of the warehouse job, the worker picks up inventory from the source location and moves it to the suggested destination location.  </a:t>
          </a:r>
          <a:endParaRPr lang="en-US" sz="1400" kern="1200" dirty="0"/>
        </a:p>
      </dsp:txBody>
      <dsp:txXfrm rot="-5400000">
        <a:off x="695335" y="2657728"/>
        <a:ext cx="7274146" cy="582629"/>
      </dsp:txXfrm>
    </dsp:sp>
    <dsp:sp modelId="{1283D331-1FD0-40E9-AA12-1672CBE3272D}">
      <dsp:nvSpPr>
        <dsp:cNvPr id="0" name=""/>
        <dsp:cNvSpPr/>
      </dsp:nvSpPr>
      <dsp:spPr>
        <a:xfrm rot="5400000">
          <a:off x="-149000" y="3650187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3848854"/>
        <a:ext cx="695334" cy="298000"/>
      </dsp:txXfrm>
    </dsp:sp>
    <dsp:sp modelId="{975F90FB-9D71-4FAD-BFEF-916E6EC2BBD1}">
      <dsp:nvSpPr>
        <dsp:cNvPr id="0" name=""/>
        <dsp:cNvSpPr/>
      </dsp:nvSpPr>
      <dsp:spPr>
        <a:xfrm rot="5400000">
          <a:off x="4025333" y="171187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Once the movement is completed, the warehouse job automatically disappears from the device display and the worker moves onto the next open job.</a:t>
          </a:r>
          <a:endParaRPr lang="en-US" sz="1400" kern="1200" dirty="0"/>
        </a:p>
      </dsp:txBody>
      <dsp:txXfrm rot="-5400000">
        <a:off x="695335" y="3532705"/>
        <a:ext cx="7274146" cy="582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682AB-D3FE-4EA3-96A8-33F5657306DC}">
      <dsp:nvSpPr>
        <dsp:cNvPr id="0" name=""/>
        <dsp:cNvSpPr/>
      </dsp:nvSpPr>
      <dsp:spPr>
        <a:xfrm>
          <a:off x="0" y="254766"/>
          <a:ext cx="42672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7C628-9F50-452F-9307-39926CED9FC9}">
      <dsp:nvSpPr>
        <dsp:cNvPr id="0" name=""/>
        <dsp:cNvSpPr/>
      </dsp:nvSpPr>
      <dsp:spPr>
        <a:xfrm>
          <a:off x="213360" y="9240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Established in 1983</a:t>
          </a:r>
          <a:endParaRPr lang="en-US" sz="1100" b="1" kern="1200" dirty="0"/>
        </a:p>
      </dsp:txBody>
      <dsp:txXfrm>
        <a:off x="229212" y="108258"/>
        <a:ext cx="2955336" cy="293016"/>
      </dsp:txXfrm>
    </dsp:sp>
    <dsp:sp modelId="{596A58EA-78B7-464F-928D-25E9752D57D2}">
      <dsp:nvSpPr>
        <dsp:cNvPr id="0" name=""/>
        <dsp:cNvSpPr/>
      </dsp:nvSpPr>
      <dsp:spPr>
        <a:xfrm>
          <a:off x="0" y="753726"/>
          <a:ext cx="4267200" cy="62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Oracle E-Business Suite 11i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Oracle E-Business Suite 12.1</a:t>
          </a:r>
          <a:endParaRPr lang="en-US" sz="1100" kern="1200" dirty="0"/>
        </a:p>
      </dsp:txBody>
      <dsp:txXfrm>
        <a:off x="0" y="753726"/>
        <a:ext cx="4267200" cy="623700"/>
      </dsp:txXfrm>
    </dsp:sp>
    <dsp:sp modelId="{BDB68EF4-9E8B-4938-BCE4-512202481DF0}">
      <dsp:nvSpPr>
        <dsp:cNvPr id="0" name=""/>
        <dsp:cNvSpPr/>
      </dsp:nvSpPr>
      <dsp:spPr>
        <a:xfrm>
          <a:off x="213360" y="59136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Oracle-Validated Integration</a:t>
          </a:r>
          <a:endParaRPr lang="en-US" sz="1100" b="1" kern="1200" dirty="0"/>
        </a:p>
      </dsp:txBody>
      <dsp:txXfrm>
        <a:off x="229212" y="607218"/>
        <a:ext cx="2955336" cy="293016"/>
      </dsp:txXfrm>
    </dsp:sp>
    <dsp:sp modelId="{0758049C-D399-4D4C-9106-F1460F8041CE}">
      <dsp:nvSpPr>
        <dsp:cNvPr id="0" name=""/>
        <dsp:cNvSpPr/>
      </dsp:nvSpPr>
      <dsp:spPr>
        <a:xfrm>
          <a:off x="0" y="1599186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2,800 worldwide installations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140 partners worldwide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Regional support in 35+ countries</a:t>
          </a:r>
        </a:p>
      </dsp:txBody>
      <dsp:txXfrm>
        <a:off x="0" y="1599186"/>
        <a:ext cx="4267200" cy="796950"/>
      </dsp:txXfrm>
    </dsp:sp>
    <dsp:sp modelId="{51C9E876-36B7-4468-B462-ED9F6540815C}">
      <dsp:nvSpPr>
        <dsp:cNvPr id="0" name=""/>
        <dsp:cNvSpPr/>
      </dsp:nvSpPr>
      <dsp:spPr>
        <a:xfrm>
          <a:off x="213360" y="143682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Global Reach</a:t>
          </a:r>
          <a:endParaRPr lang="en-US" sz="1100" b="1" kern="1200" dirty="0"/>
        </a:p>
      </dsp:txBody>
      <dsp:txXfrm>
        <a:off x="229212" y="1452678"/>
        <a:ext cx="2955336" cy="293016"/>
      </dsp:txXfrm>
    </dsp:sp>
    <dsp:sp modelId="{816F5E93-B7F9-4D7F-A1A1-FB1F678DC3DB}">
      <dsp:nvSpPr>
        <dsp:cNvPr id="0" name=""/>
        <dsp:cNvSpPr/>
      </dsp:nvSpPr>
      <dsp:spPr>
        <a:xfrm>
          <a:off x="0" y="2617896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Software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Hardware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Professional Services</a:t>
          </a:r>
          <a:endParaRPr lang="en-US" sz="1100" kern="1200" dirty="0"/>
        </a:p>
      </dsp:txBody>
      <dsp:txXfrm>
        <a:off x="0" y="2617896"/>
        <a:ext cx="4267200" cy="796950"/>
      </dsp:txXfrm>
    </dsp:sp>
    <dsp:sp modelId="{037B1473-4469-48FF-9F87-538C21881839}">
      <dsp:nvSpPr>
        <dsp:cNvPr id="0" name=""/>
        <dsp:cNvSpPr/>
      </dsp:nvSpPr>
      <dsp:spPr>
        <a:xfrm>
          <a:off x="213360" y="245553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Total Solution Provider</a:t>
          </a:r>
          <a:endParaRPr lang="en-US" sz="1100" b="1" kern="1200" dirty="0"/>
        </a:p>
      </dsp:txBody>
      <dsp:txXfrm>
        <a:off x="229212" y="2471388"/>
        <a:ext cx="2955336" cy="293016"/>
      </dsp:txXfrm>
    </dsp:sp>
    <dsp:sp modelId="{46F0942C-E86B-41EE-BF74-AAC09B916313}">
      <dsp:nvSpPr>
        <dsp:cNvPr id="0" name=""/>
        <dsp:cNvSpPr/>
      </dsp:nvSpPr>
      <dsp:spPr>
        <a:xfrm>
          <a:off x="0" y="3636606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Oracle Gold Partner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SAP Partner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Deltek Premier Partner</a:t>
          </a:r>
          <a:endParaRPr lang="en-US" sz="1100" kern="1200" dirty="0"/>
        </a:p>
      </dsp:txBody>
      <dsp:txXfrm>
        <a:off x="0" y="3636606"/>
        <a:ext cx="4267200" cy="796950"/>
      </dsp:txXfrm>
    </dsp:sp>
    <dsp:sp modelId="{B5AA94A2-6754-4977-B772-0B6E8240F30A}">
      <dsp:nvSpPr>
        <dsp:cNvPr id="0" name=""/>
        <dsp:cNvSpPr/>
      </dsp:nvSpPr>
      <dsp:spPr>
        <a:xfrm>
          <a:off x="213360" y="347424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Certified Partner</a:t>
          </a:r>
          <a:endParaRPr lang="en-US" sz="1100" b="1" kern="1200" dirty="0"/>
        </a:p>
      </dsp:txBody>
      <dsp:txXfrm>
        <a:off x="229212" y="3490098"/>
        <a:ext cx="2955336" cy="293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E8CFC-6E95-4EA3-A523-05E7DCDB5AD0}">
      <dsp:nvSpPr>
        <dsp:cNvPr id="0" name=""/>
        <dsp:cNvSpPr/>
      </dsp:nvSpPr>
      <dsp:spPr>
        <a:xfrm rot="16200000">
          <a:off x="-1732428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Integrated ERP Solutions</a:t>
          </a:r>
          <a:endParaRPr lang="en-US" sz="2400" kern="1200" dirty="0"/>
        </a:p>
      </dsp:txBody>
      <dsp:txXfrm>
        <a:off x="-1732428" y="2613793"/>
        <a:ext cx="3974798" cy="411531"/>
      </dsp:txXfrm>
    </dsp:sp>
    <dsp:sp modelId="{D3684D9B-E519-4C1E-AE30-70D188047875}">
      <dsp:nvSpPr>
        <dsp:cNvPr id="0" name=""/>
        <dsp:cNvSpPr/>
      </dsp:nvSpPr>
      <dsp:spPr>
        <a:xfrm>
          <a:off x="460736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Oracle E-Business Suite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JD Edwards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SAP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SAP Business One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Deltek Costpoint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460736" y="832159"/>
        <a:ext cx="2049865" cy="3974798"/>
      </dsp:txXfrm>
    </dsp:sp>
    <dsp:sp modelId="{7D86A9DC-0D84-471E-90D5-58BE4BD23BB9}">
      <dsp:nvSpPr>
        <dsp:cNvPr id="0" name=""/>
        <dsp:cNvSpPr/>
      </dsp:nvSpPr>
      <dsp:spPr>
        <a:xfrm>
          <a:off x="49204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1F9FC-B52F-444B-9338-36D797FDDB31}">
      <dsp:nvSpPr>
        <dsp:cNvPr id="0" name=""/>
        <dsp:cNvSpPr/>
      </dsp:nvSpPr>
      <dsp:spPr>
        <a:xfrm rot="16200000">
          <a:off x="1254867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Supply Chain Accelerators</a:t>
          </a:r>
          <a:endParaRPr lang="en-US" sz="2400" kern="1200" dirty="0"/>
        </a:p>
      </dsp:txBody>
      <dsp:txXfrm>
        <a:off x="1254867" y="2613793"/>
        <a:ext cx="3974798" cy="411531"/>
      </dsp:txXfrm>
    </dsp:sp>
    <dsp:sp modelId="{D3670F80-D281-4A45-8893-F18C606D5CE8}">
      <dsp:nvSpPr>
        <dsp:cNvPr id="0" name=""/>
        <dsp:cNvSpPr/>
      </dsp:nvSpPr>
      <dsp:spPr>
        <a:xfrm>
          <a:off x="3448033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Asset Management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Barcode Labeling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Field Service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Inventory Management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License Plating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Warehouse Automation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Remote Warehouse Automation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Shop Floor Data Collection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Voice Picking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3448033" y="832159"/>
        <a:ext cx="2049865" cy="3974798"/>
      </dsp:txXfrm>
    </dsp:sp>
    <dsp:sp modelId="{57A1DDD9-6E78-4D37-A7C2-B598187FDD95}">
      <dsp:nvSpPr>
        <dsp:cNvPr id="0" name=""/>
        <dsp:cNvSpPr/>
      </dsp:nvSpPr>
      <dsp:spPr>
        <a:xfrm>
          <a:off x="3036501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EBFB03-4833-46E3-A850-3605932C4195}">
      <dsp:nvSpPr>
        <dsp:cNvPr id="0" name=""/>
        <dsp:cNvSpPr/>
      </dsp:nvSpPr>
      <dsp:spPr>
        <a:xfrm rot="16200000">
          <a:off x="4242164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Industry Solutions</a:t>
          </a:r>
          <a:endParaRPr lang="en-US" sz="2400" kern="1200" dirty="0"/>
        </a:p>
      </dsp:txBody>
      <dsp:txXfrm>
        <a:off x="4242164" y="2613793"/>
        <a:ext cx="3974798" cy="411531"/>
      </dsp:txXfrm>
    </dsp:sp>
    <dsp:sp modelId="{510F45B8-94CC-4613-92CB-874A6C8E82D8}">
      <dsp:nvSpPr>
        <dsp:cNvPr id="0" name=""/>
        <dsp:cNvSpPr/>
      </dsp:nvSpPr>
      <dsp:spPr>
        <a:xfrm>
          <a:off x="6435329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Aerospace &amp; Defense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CPG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Engineering, Construction &amp; Industrial Supplies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Feed, Food &amp; Beverage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High Technology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Industrial Machinery &amp; Equipment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Life Sciences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Oil &amp; Gas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Retail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6435329" y="832159"/>
        <a:ext cx="2049865" cy="3974798"/>
      </dsp:txXfrm>
    </dsp:sp>
    <dsp:sp modelId="{B2AFC7F0-F1B6-4296-A6A9-D7F532D5A7D3}">
      <dsp:nvSpPr>
        <dsp:cNvPr id="0" name=""/>
        <dsp:cNvSpPr/>
      </dsp:nvSpPr>
      <dsp:spPr>
        <a:xfrm>
          <a:off x="6023797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85E96-5C11-414E-AC79-31F45C6782FB}">
      <dsp:nvSpPr>
        <dsp:cNvPr id="0" name=""/>
        <dsp:cNvSpPr/>
      </dsp:nvSpPr>
      <dsp:spPr>
        <a:xfrm>
          <a:off x="2021824" y="210289"/>
          <a:ext cx="3258256" cy="4155939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48390F-7875-45F4-8B5D-4EB5AB2A97EE}">
      <dsp:nvSpPr>
        <dsp:cNvPr id="0" name=""/>
        <dsp:cNvSpPr/>
      </dsp:nvSpPr>
      <dsp:spPr>
        <a:xfrm>
          <a:off x="2152155" y="801937"/>
          <a:ext cx="2508857" cy="2139228"/>
        </a:xfrm>
        <a:prstGeom prst="rect">
          <a:avLst/>
        </a:prstGeom>
        <a:noFill/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RFgen Software designs, implements and deploys mobile and wireless software, and open source supply chain solutions for automated data collection. </a:t>
          </a:r>
          <a:endParaRPr lang="en-US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52155" y="801937"/>
        <a:ext cx="2508857" cy="2139228"/>
      </dsp:txXfrm>
    </dsp:sp>
    <dsp:sp modelId="{32D88031-770B-442B-93FE-E97232F020B8}">
      <dsp:nvSpPr>
        <dsp:cNvPr id="0" name=""/>
        <dsp:cNvSpPr/>
      </dsp:nvSpPr>
      <dsp:spPr>
        <a:xfrm>
          <a:off x="4777107" y="2492"/>
          <a:ext cx="1005948" cy="10059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F6A046-6648-4C6F-8068-8B6105670C85}">
      <dsp:nvSpPr>
        <dsp:cNvPr id="0" name=""/>
        <dsp:cNvSpPr/>
      </dsp:nvSpPr>
      <dsp:spPr>
        <a:xfrm>
          <a:off x="5783056" y="2492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Barcoding</a:t>
          </a:r>
          <a:endParaRPr lang="en-US" sz="2900" kern="1200" dirty="0"/>
        </a:p>
      </dsp:txBody>
      <dsp:txXfrm>
        <a:off x="5783056" y="2492"/>
        <a:ext cx="1262917" cy="1005948"/>
      </dsp:txXfrm>
    </dsp:sp>
    <dsp:sp modelId="{C2628DE7-D222-408B-BC67-F63839306CE4}">
      <dsp:nvSpPr>
        <dsp:cNvPr id="0" name=""/>
        <dsp:cNvSpPr/>
      </dsp:nvSpPr>
      <dsp:spPr>
        <a:xfrm>
          <a:off x="4777107" y="1189511"/>
          <a:ext cx="1005948" cy="100594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922D22-3F67-4BC2-AF51-0AA8103EA9F7}">
      <dsp:nvSpPr>
        <dsp:cNvPr id="0" name=""/>
        <dsp:cNvSpPr/>
      </dsp:nvSpPr>
      <dsp:spPr>
        <a:xfrm>
          <a:off x="5783056" y="1189511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Voice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5783056" y="1189511"/>
        <a:ext cx="1262917" cy="1005948"/>
      </dsp:txXfrm>
    </dsp:sp>
    <dsp:sp modelId="{7208C36A-3628-49DB-AC64-B8CB257A97A6}">
      <dsp:nvSpPr>
        <dsp:cNvPr id="0" name=""/>
        <dsp:cNvSpPr/>
      </dsp:nvSpPr>
      <dsp:spPr>
        <a:xfrm>
          <a:off x="4777107" y="2376530"/>
          <a:ext cx="1005948" cy="100594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E74135-317D-456A-97AA-A583118036E1}">
      <dsp:nvSpPr>
        <dsp:cNvPr id="0" name=""/>
        <dsp:cNvSpPr/>
      </dsp:nvSpPr>
      <dsp:spPr>
        <a:xfrm>
          <a:off x="5783056" y="2376530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Roaming</a:t>
          </a:r>
          <a:endParaRPr lang="en-US" sz="3000" kern="1200" dirty="0"/>
        </a:p>
      </dsp:txBody>
      <dsp:txXfrm>
        <a:off x="5783056" y="2376530"/>
        <a:ext cx="1262917" cy="1005948"/>
      </dsp:txXfrm>
    </dsp:sp>
    <dsp:sp modelId="{FAB18A2C-599E-41C8-B290-BAAC245F958E}">
      <dsp:nvSpPr>
        <dsp:cNvPr id="0" name=""/>
        <dsp:cNvSpPr/>
      </dsp:nvSpPr>
      <dsp:spPr>
        <a:xfrm>
          <a:off x="4777107" y="3563550"/>
          <a:ext cx="1005948" cy="100594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21A4E3-6A6A-4597-84AB-1588515EF7D9}">
      <dsp:nvSpPr>
        <dsp:cNvPr id="0" name=""/>
        <dsp:cNvSpPr/>
      </dsp:nvSpPr>
      <dsp:spPr>
        <a:xfrm>
          <a:off x="5783056" y="3563550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Mobile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5783056" y="3563550"/>
        <a:ext cx="1262917" cy="1005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89A8F-2700-4968-9BA2-A822B673B726}">
      <dsp:nvSpPr>
        <dsp:cNvPr id="0" name=""/>
        <dsp:cNvSpPr/>
      </dsp:nvSpPr>
      <dsp:spPr>
        <a:xfrm>
          <a:off x="585752" y="201"/>
          <a:ext cx="1475764" cy="1016801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89361B-CBF3-4700-A464-2ADA00C8CE28}">
      <dsp:nvSpPr>
        <dsp:cNvPr id="0" name=""/>
        <dsp:cNvSpPr/>
      </dsp:nvSpPr>
      <dsp:spPr>
        <a:xfrm>
          <a:off x="585752" y="1017003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Inventory Management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5752" y="1017003"/>
        <a:ext cx="1475764" cy="547508"/>
      </dsp:txXfrm>
    </dsp:sp>
    <dsp:sp modelId="{ABC1DA14-8693-4ABA-8C32-8911E8B3DB2F}">
      <dsp:nvSpPr>
        <dsp:cNvPr id="0" name=""/>
        <dsp:cNvSpPr/>
      </dsp:nvSpPr>
      <dsp:spPr>
        <a:xfrm>
          <a:off x="2209155" y="201"/>
          <a:ext cx="1475764" cy="1016801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E9B00D-9E4E-4B96-9F25-D25A5840B4DF}">
      <dsp:nvSpPr>
        <dsp:cNvPr id="0" name=""/>
        <dsp:cNvSpPr/>
      </dsp:nvSpPr>
      <dsp:spPr>
        <a:xfrm>
          <a:off x="2209155" y="1017003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Warehouse Automation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09155" y="1017003"/>
        <a:ext cx="1475764" cy="547508"/>
      </dsp:txXfrm>
    </dsp:sp>
    <dsp:sp modelId="{3E0FAAF3-F506-494C-A924-D79C91116101}">
      <dsp:nvSpPr>
        <dsp:cNvPr id="0" name=""/>
        <dsp:cNvSpPr/>
      </dsp:nvSpPr>
      <dsp:spPr>
        <a:xfrm>
          <a:off x="585752" y="1712088"/>
          <a:ext cx="1475764" cy="1016801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5E021-7F22-42A9-AC4E-0FDCFC5AA903}">
      <dsp:nvSpPr>
        <dsp:cNvPr id="0" name=""/>
        <dsp:cNvSpPr/>
      </dsp:nvSpPr>
      <dsp:spPr>
        <a:xfrm>
          <a:off x="585752" y="2728890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Voice-Directed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5752" y="2728890"/>
        <a:ext cx="1475764" cy="547508"/>
      </dsp:txXfrm>
    </dsp:sp>
    <dsp:sp modelId="{E6FA12F9-849E-4061-BF33-9B7D5E232629}">
      <dsp:nvSpPr>
        <dsp:cNvPr id="0" name=""/>
        <dsp:cNvSpPr/>
      </dsp:nvSpPr>
      <dsp:spPr>
        <a:xfrm>
          <a:off x="2209155" y="1712088"/>
          <a:ext cx="1475764" cy="1016801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3FE01-51D8-47A9-A990-F3275EA62947}">
      <dsp:nvSpPr>
        <dsp:cNvPr id="0" name=""/>
        <dsp:cNvSpPr/>
      </dsp:nvSpPr>
      <dsp:spPr>
        <a:xfrm>
          <a:off x="2209155" y="2728890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Manufacturing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09155" y="2728890"/>
        <a:ext cx="1475764" cy="5475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89A8F-2700-4968-9BA2-A822B673B726}">
      <dsp:nvSpPr>
        <dsp:cNvPr id="0" name=""/>
        <dsp:cNvSpPr/>
      </dsp:nvSpPr>
      <dsp:spPr>
        <a:xfrm>
          <a:off x="90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89361B-CBF3-4700-A464-2ADA00C8CE28}">
      <dsp:nvSpPr>
        <dsp:cNvPr id="0" name=""/>
        <dsp:cNvSpPr/>
      </dsp:nvSpPr>
      <dsp:spPr>
        <a:xfrm>
          <a:off x="90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Field Service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906" y="1149535"/>
        <a:ext cx="1438245" cy="533588"/>
      </dsp:txXfrm>
    </dsp:sp>
    <dsp:sp modelId="{ABC1DA14-8693-4ABA-8C32-8911E8B3DB2F}">
      <dsp:nvSpPr>
        <dsp:cNvPr id="0" name=""/>
        <dsp:cNvSpPr/>
      </dsp:nvSpPr>
      <dsp:spPr>
        <a:xfrm>
          <a:off x="158303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E9B00D-9E4E-4B96-9F25-D25A5840B4DF}">
      <dsp:nvSpPr>
        <dsp:cNvPr id="0" name=""/>
        <dsp:cNvSpPr/>
      </dsp:nvSpPr>
      <dsp:spPr>
        <a:xfrm>
          <a:off x="158303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Freight Yard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583036" y="1149535"/>
        <a:ext cx="1438245" cy="533588"/>
      </dsp:txXfrm>
    </dsp:sp>
    <dsp:sp modelId="{3E0FAAF3-F506-494C-A924-D79C91116101}">
      <dsp:nvSpPr>
        <dsp:cNvPr id="0" name=""/>
        <dsp:cNvSpPr/>
      </dsp:nvSpPr>
      <dsp:spPr>
        <a:xfrm>
          <a:off x="316516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5E021-7F22-42A9-AC4E-0FDCFC5AA903}">
      <dsp:nvSpPr>
        <dsp:cNvPr id="0" name=""/>
        <dsp:cNvSpPr/>
      </dsp:nvSpPr>
      <dsp:spPr>
        <a:xfrm>
          <a:off x="316516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Remote Inventory Management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165166" y="1149535"/>
        <a:ext cx="1438245" cy="533588"/>
      </dsp:txXfrm>
    </dsp:sp>
    <dsp:sp modelId="{E6FA12F9-849E-4061-BF33-9B7D5E232629}">
      <dsp:nvSpPr>
        <dsp:cNvPr id="0" name=""/>
        <dsp:cNvSpPr/>
      </dsp:nvSpPr>
      <dsp:spPr>
        <a:xfrm>
          <a:off x="90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3FE01-51D8-47A9-A990-F3275EA62947}">
      <dsp:nvSpPr>
        <dsp:cNvPr id="0" name=""/>
        <dsp:cNvSpPr/>
      </dsp:nvSpPr>
      <dsp:spPr>
        <a:xfrm>
          <a:off x="90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Direct Store Deliver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906" y="2817900"/>
        <a:ext cx="1438245" cy="533588"/>
      </dsp:txXfrm>
    </dsp:sp>
    <dsp:sp modelId="{F930CECD-82F9-4C6B-B58A-317E1D62BEFB}">
      <dsp:nvSpPr>
        <dsp:cNvPr id="0" name=""/>
        <dsp:cNvSpPr/>
      </dsp:nvSpPr>
      <dsp:spPr>
        <a:xfrm>
          <a:off x="158303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0E36B-6766-4D09-80DD-BD889F4C4B4D}">
      <dsp:nvSpPr>
        <dsp:cNvPr id="0" name=""/>
        <dsp:cNvSpPr/>
      </dsp:nvSpPr>
      <dsp:spPr>
        <a:xfrm>
          <a:off x="158303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Transportation and Logistics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583036" y="2817900"/>
        <a:ext cx="1438245" cy="533588"/>
      </dsp:txXfrm>
    </dsp:sp>
    <dsp:sp modelId="{02A8E3FC-BC99-4F2B-84D2-9DF6AEFBC1D4}">
      <dsp:nvSpPr>
        <dsp:cNvPr id="0" name=""/>
        <dsp:cNvSpPr/>
      </dsp:nvSpPr>
      <dsp:spPr>
        <a:xfrm>
          <a:off x="316516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EF1019-EDBD-4E07-A03C-D81D287079CB}">
      <dsp:nvSpPr>
        <dsp:cNvPr id="0" name=""/>
        <dsp:cNvSpPr/>
      </dsp:nvSpPr>
      <dsp:spPr>
        <a:xfrm>
          <a:off x="316516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Track and Trace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165166" y="2817900"/>
        <a:ext cx="1438245" cy="5335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Aerospace &amp; Defense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Automotive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Consumer Packaged Goods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Electronics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Engineering &amp; Construction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Feed, Food &amp; Beverage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High Technology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Industrial Machine &amp; Equipment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Life Sciences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Manufacturing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9EA17-84E3-4F3C-8BAC-4FE9535F382E}" type="datetimeFigureOut">
              <a:rPr lang="en-US" smtClean="0"/>
              <a:t>2/19/2016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2BC43-CE81-4EF1-B032-7E9CE56D3D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Growing Business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Your business is growing and needs to increase throughput to keep from having to develop or purchase more facilities. 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Margin Pressure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Margin pressure from competitive market forces and increased costs is causing pressures to look for savings throughout the business.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Government Regulations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Faced with changing and expanding regulatory requirements, you need to ensure compliance with ePedigree requirements, maintain tracking of lot/batch/country of origin, comply with FDA Bioterrorism Act requirements and more.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Value</a:t>
            </a:r>
            <a:r>
              <a:rPr lang="en-US" baseline="0" dirty="0" smtClean="0"/>
              <a:t> from IT</a:t>
            </a:r>
            <a:endParaRPr lang="en-US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 want to get more output from you existing IT infrastructure – without putting day-to-day operations at risk.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Traceability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 are being asked to support the Produce Traceability Initiative (PTI) to ensure complete produce traceability and support GS1 standards.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Accuracy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Providing more “perfect orders” is a top objective in enhancing customer service. To achieve this, you need to offer solutions for improving shipment accuracy and timeliness of delivery.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Scalability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You’re evaluating processes to keep pace with the growth of your online business and find a solution to address the line item order fulfillment business amid a changing mix of product shipments.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Customer Service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Your business continues to look for ways to provide competitive differentiators and customer service offerings.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69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8797">
              <a:defRPr/>
            </a:pPr>
            <a:r>
              <a:rPr lang="en-US" dirty="0" smtClean="0"/>
              <a:t>Read the case study at: http://www.rfgen.com/jde-barcode-software-case-study-caito-foods/</a:t>
            </a:r>
          </a:p>
          <a:p>
            <a:pPr defTabSz="888797">
              <a:defRPr/>
            </a:pPr>
            <a:endParaRPr lang="en-US" dirty="0" smtClean="0"/>
          </a:p>
          <a:p>
            <a:r>
              <a:rPr lang="en-US" sz="4700" dirty="0"/>
              <a:t>Notes from interview with IT manager:</a:t>
            </a:r>
          </a:p>
          <a:p>
            <a:endParaRPr lang="en-US" sz="4700" dirty="0"/>
          </a:p>
          <a:p>
            <a:r>
              <a:rPr lang="en-US" sz="4700" dirty="0"/>
              <a:t>It’s now easy to pass an audit using RFgen – RFgen gives us an audit trail </a:t>
            </a:r>
          </a:p>
          <a:p>
            <a:endParaRPr lang="en-US" sz="4700" dirty="0"/>
          </a:p>
          <a:p>
            <a:r>
              <a:rPr lang="en-US" sz="4700" dirty="0"/>
              <a:t>We can now comply with regulations</a:t>
            </a:r>
          </a:p>
          <a:p>
            <a:pPr lvl="1"/>
            <a:r>
              <a:rPr lang="en-US" sz="4700" dirty="0"/>
              <a:t>Country of origin tracking</a:t>
            </a:r>
          </a:p>
          <a:p>
            <a:pPr lvl="1"/>
            <a:r>
              <a:rPr lang="en-US" sz="4700" dirty="0"/>
              <a:t>Different County of Origins can be consolidated to one item instead of 15 scans – reduces it down to 1 with license plating</a:t>
            </a:r>
          </a:p>
          <a:p>
            <a:pPr lvl="1"/>
            <a:r>
              <a:rPr lang="en-US" sz="4700" dirty="0"/>
              <a:t>GTIN# sent attaches to item and to the field – links to vendor and field – enables field-to-fork traceability</a:t>
            </a:r>
          </a:p>
          <a:p>
            <a:pPr lvl="1"/>
            <a:r>
              <a:rPr lang="en-US" sz="4700" dirty="0"/>
              <a:t>If there is a recall, GTIN will link back to the field where the product came from</a:t>
            </a:r>
          </a:p>
          <a:p>
            <a:pPr lvl="1"/>
            <a:r>
              <a:rPr lang="en-US" sz="4700" dirty="0"/>
              <a:t>PTI = Produce tracking initiative</a:t>
            </a:r>
          </a:p>
          <a:p>
            <a:endParaRPr lang="en-US" sz="4700" dirty="0"/>
          </a:p>
          <a:p>
            <a:r>
              <a:rPr lang="en-US" sz="4700" dirty="0"/>
              <a:t>Prevent cross-contamination with allergens</a:t>
            </a:r>
          </a:p>
          <a:p>
            <a:r>
              <a:rPr lang="en-US" sz="4700" dirty="0"/>
              <a:t>Verify that organics stay where they are supposed to be</a:t>
            </a:r>
          </a:p>
          <a:p>
            <a:pPr lvl="1"/>
            <a:r>
              <a:rPr lang="en-US" sz="4700" dirty="0"/>
              <a:t>IP transfer</a:t>
            </a:r>
          </a:p>
          <a:p>
            <a:pPr lvl="1"/>
            <a:r>
              <a:rPr lang="en-US" sz="4700" dirty="0"/>
              <a:t>Moving</a:t>
            </a:r>
          </a:p>
          <a:p>
            <a:endParaRPr lang="en-US" sz="4700" dirty="0"/>
          </a:p>
          <a:p>
            <a:r>
              <a:rPr lang="en-US" sz="4700" dirty="0"/>
              <a:t>Trace and give customers an invoice</a:t>
            </a:r>
          </a:p>
          <a:p>
            <a:r>
              <a:rPr lang="en-US" sz="4700" dirty="0"/>
              <a:t>RFgen enables you to customize the system to eliminate steps</a:t>
            </a:r>
          </a:p>
          <a:p>
            <a:r>
              <a:rPr lang="en-US" sz="4700" dirty="0"/>
              <a:t>Very flexible to change and get it up and running</a:t>
            </a:r>
          </a:p>
          <a:p>
            <a:r>
              <a:rPr lang="en-US" sz="4700" dirty="0"/>
              <a:t>Easy to modify</a:t>
            </a:r>
          </a:p>
          <a:p>
            <a:r>
              <a:rPr lang="en-US" sz="4700" dirty="0"/>
              <a:t>Eliminates errors that were found</a:t>
            </a:r>
          </a:p>
          <a:p>
            <a:r>
              <a:rPr lang="en-US" sz="4700" dirty="0"/>
              <a:t>Put in check points along the way</a:t>
            </a:r>
          </a:p>
          <a:p>
            <a:r>
              <a:rPr lang="en-US" sz="4700" dirty="0"/>
              <a:t>Complete visibility of where products are at at all times from receiving to shipping</a:t>
            </a:r>
          </a:p>
          <a:p>
            <a:r>
              <a:rPr lang="en-US" sz="4700" dirty="0"/>
              <a:t>Make you more efficient</a:t>
            </a:r>
          </a:p>
          <a:p>
            <a:r>
              <a:rPr lang="en-US" sz="4700" dirty="0"/>
              <a:t>Most important! It integrated into ERP linking everything into the financial and accounting information</a:t>
            </a:r>
          </a:p>
          <a:p>
            <a:pPr defTabSz="887495">
              <a:defRPr/>
            </a:pPr>
            <a:endParaRPr lang="en-US" dirty="0" smtClean="0"/>
          </a:p>
          <a:p>
            <a:pPr defTabSz="88879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a mobile</a:t>
            </a:r>
            <a:r>
              <a:rPr lang="en-US" baseline="0" dirty="0" smtClean="0"/>
              <a:t> workforce, RFgen’s mobile data validation and processing against JD Edwards gives you multiple options to meet your requirements including:</a:t>
            </a:r>
          </a:p>
          <a:p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Direct connect, where you have a direct connection to your RFgen server via a 3G/4G device or smart phone.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Connect on demand, which allows you to collect transactions in a disconnected mode and then send those transactions to the RFgen server at your convenience.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Batch on and offline, which is a hybrid of direct connect and connect on demand.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There are endless mobile worker possibilities.  Things like:</a:t>
            </a:r>
          </a:p>
          <a:p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Proof of delivery signature capture, where you might have your own delivery fleet.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Mobile field service that allows you to track your parts inventory and transact against repair or service orders.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Sales order creation and customer service applications for your mobile sales force.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Asset tracking and warranty tracking for assets that may be in offsite locations.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4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F67B2-7271-4173-BEC1-493A7FE686F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7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3709D-20C9-47F8-B42B-6655CA9E977B}" type="slidenum">
              <a:rPr lang="en-US" smtClean="0">
                <a:latin typeface="Arial" charset="0"/>
                <a:cs typeface="Arial" charset="0"/>
              </a:rPr>
              <a:pPr/>
              <a:t>62</a:t>
            </a:fld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9" tIns="45700" rIns="91399" bIns="45700" anchor="b"/>
          <a:lstStyle/>
          <a:p>
            <a:pPr algn="r" defTabSz="914498"/>
            <a:fld id="{2E81A612-9627-4308-AF8E-1CB646432CCC}" type="slidenum">
              <a:rPr lang="en-US"/>
              <a:pPr algn="r" defTabSz="914498"/>
              <a:t>62</a:t>
            </a:fld>
            <a:endParaRPr lang="en-US" dirty="0"/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7" rIns="91416" bIns="45707" anchor="b"/>
          <a:lstStyle/>
          <a:p>
            <a:pPr algn="r" defTabSz="914498"/>
            <a:fld id="{2E6A5B2B-7F37-4E69-A820-44100195F0EB}" type="slidenum">
              <a:rPr lang="en-US">
                <a:ea typeface="MS PGothic"/>
                <a:cs typeface="MS PGothic"/>
              </a:rPr>
              <a:pPr algn="r" defTabSz="914498"/>
              <a:t>62</a:t>
            </a:fld>
            <a:endParaRPr lang="en-US" dirty="0">
              <a:ea typeface="MS PGothic"/>
              <a:cs typeface="MS PGothic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35" y="4342223"/>
            <a:ext cx="5028732" cy="4116371"/>
          </a:xfrm>
          <a:noFill/>
          <a:ln/>
        </p:spPr>
        <p:txBody>
          <a:bodyPr lIns="91416" tIns="45707" rIns="91416" bIns="45707"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8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RFgen can not only work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Android and iOS devices, but we also work with older technologies using Windows Mobile, Windows CE, and Telnet.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haven’t run into any device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RFgen couldn’t run on, but if we do we will get that device running </a:t>
            </a:r>
            <a:r>
              <a:rPr lang="en-US" sz="120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n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charge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84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E03565-FBD3-4EF1-858C-FAF25403540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RFgen is simple to implement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Typical implementation time is 4-6 weeks.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72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case study at: http://www.rfgen.com/case-study-oracle-data-collection-software-blue-bell/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</a:t>
            </a:r>
            <a:r>
              <a:rPr lang="en-US" baseline="0" dirty="0" smtClean="0"/>
              <a:t> the case study at: </a:t>
            </a:r>
            <a:r>
              <a:rPr lang="en-US" dirty="0" smtClean="0"/>
              <a:t>http://www.rfgen.com/oracle-barcode-software-case-study-tmeic/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3709D-20C9-47F8-B42B-6655CA9E977B}" type="slidenum">
              <a:rPr lang="en-US" smtClean="0">
                <a:latin typeface="Arial" charset="0"/>
                <a:cs typeface="Arial" charset="0"/>
              </a:rPr>
              <a:pPr/>
              <a:t>34</a:t>
            </a:fld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9" tIns="45700" rIns="91399" bIns="45700" anchor="b"/>
          <a:lstStyle/>
          <a:p>
            <a:pPr algn="r" defTabSz="914498"/>
            <a:fld id="{2E81A612-9627-4308-AF8E-1CB646432CCC}" type="slidenum">
              <a:rPr lang="en-US"/>
              <a:pPr algn="r" defTabSz="914498"/>
              <a:t>34</a:t>
            </a:fld>
            <a:endParaRPr lang="en-US" dirty="0"/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7" rIns="91416" bIns="45707" anchor="b"/>
          <a:lstStyle/>
          <a:p>
            <a:pPr algn="r" defTabSz="914498"/>
            <a:fld id="{2E6A5B2B-7F37-4E69-A820-44100195F0EB}" type="slidenum">
              <a:rPr lang="en-US">
                <a:ea typeface="MS PGothic"/>
                <a:cs typeface="MS PGothic"/>
              </a:rPr>
              <a:pPr algn="r" defTabSz="914498"/>
              <a:t>34</a:t>
            </a:fld>
            <a:endParaRPr lang="en-US" dirty="0">
              <a:ea typeface="MS PGothic"/>
              <a:cs typeface="MS PGothic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35" y="4342223"/>
            <a:ext cx="5028732" cy="4116371"/>
          </a:xfrm>
          <a:noFill/>
          <a:ln/>
        </p:spPr>
        <p:txBody>
          <a:bodyPr lIns="91416" tIns="45707" rIns="91416" bIns="45707"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57"/>
            <a:ext cx="9144000" cy="1987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0100" y="2778125"/>
            <a:ext cx="7772400" cy="1470025"/>
          </a:xfrm>
        </p:spPr>
        <p:txBody>
          <a:bodyPr anchor="ctr">
            <a:normAutofit/>
          </a:bodyPr>
          <a:lstStyle>
            <a:lvl1pPr>
              <a:defRPr sz="4000" baseline="0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9067" y="4457700"/>
            <a:ext cx="6400800" cy="13335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735D5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34050" y="1452310"/>
            <a:ext cx="335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75" y="1092420"/>
            <a:ext cx="1602010" cy="11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>
            <a:normAutofit/>
          </a:bodyPr>
          <a:lstStyle>
            <a:lvl1pPr algn="l">
              <a:defRPr sz="3600" b="1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buClr>
                <a:srgbClr val="002060"/>
              </a:buClr>
              <a:defRPr/>
            </a:lvl2pPr>
            <a:lvl5pPr>
              <a:buClr>
                <a:srgbClr val="002060"/>
              </a:buClr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65786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1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438525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19177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5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002060"/>
              </a:buClr>
              <a:defRPr sz="2400"/>
            </a:lvl2pPr>
            <a:lvl3pPr>
              <a:defRPr sz="2000"/>
            </a:lvl3pPr>
            <a:lvl4pPr>
              <a:defRPr sz="1800"/>
            </a:lvl4pPr>
            <a:lvl5pPr>
              <a:buClr>
                <a:srgbClr val="002060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002060"/>
              </a:buClr>
              <a:defRPr sz="2400"/>
            </a:lvl2pPr>
            <a:lvl3pPr>
              <a:defRPr sz="2000"/>
            </a:lvl3pPr>
            <a:lvl4pPr>
              <a:defRPr sz="1800"/>
            </a:lvl4pPr>
            <a:lvl5pPr>
              <a:buClr>
                <a:srgbClr val="002060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6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buClr>
                <a:srgbClr val="002060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buClr>
                <a:srgbClr val="00206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buClr>
                <a:srgbClr val="002060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buClr>
                <a:srgbClr val="00206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5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0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7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text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673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85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240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" y="5845175"/>
            <a:ext cx="9144000" cy="11620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65786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" y="0"/>
            <a:ext cx="9143920" cy="162398"/>
          </a:xfrm>
          <a:prstGeom prst="rect">
            <a:avLst/>
          </a:prstGeom>
          <a:solidFill>
            <a:srgbClr val="9C0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0" y="6143393"/>
            <a:ext cx="1074283" cy="36598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81800" y="6143393"/>
            <a:ext cx="1524000" cy="6384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8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bg2">
            <a:lumMod val="25000"/>
          </a:schemeClr>
        </a:buClr>
        <a:buFont typeface="Arial" pitchFamily="34" charset="0"/>
        <a:buChar char="»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̶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2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117" Type="http://schemas.openxmlformats.org/officeDocument/2006/relationships/image" Target="../media/image137.jpg"/><Relationship Id="rId21" Type="http://schemas.openxmlformats.org/officeDocument/2006/relationships/image" Target="../media/image41.jpe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84" Type="http://schemas.openxmlformats.org/officeDocument/2006/relationships/image" Target="../media/image104.gif"/><Relationship Id="rId89" Type="http://schemas.openxmlformats.org/officeDocument/2006/relationships/image" Target="../media/image109.png"/><Relationship Id="rId112" Type="http://schemas.openxmlformats.org/officeDocument/2006/relationships/image" Target="../media/image132.gif"/><Relationship Id="rId133" Type="http://schemas.openxmlformats.org/officeDocument/2006/relationships/image" Target="../media/image153.png"/><Relationship Id="rId138" Type="http://schemas.openxmlformats.org/officeDocument/2006/relationships/image" Target="../media/image158.jpeg"/><Relationship Id="rId16" Type="http://schemas.microsoft.com/office/2007/relationships/diagramDrawing" Target="../diagrams/drawing10.xml"/><Relationship Id="rId107" Type="http://schemas.openxmlformats.org/officeDocument/2006/relationships/image" Target="../media/image127.png"/><Relationship Id="rId11" Type="http://schemas.microsoft.com/office/2007/relationships/diagramDrawing" Target="../diagrams/drawing9.xml"/><Relationship Id="rId32" Type="http://schemas.openxmlformats.org/officeDocument/2006/relationships/image" Target="../media/image52.jpeg"/><Relationship Id="rId37" Type="http://schemas.openxmlformats.org/officeDocument/2006/relationships/image" Target="../media/image57.jpeg"/><Relationship Id="rId53" Type="http://schemas.openxmlformats.org/officeDocument/2006/relationships/image" Target="../media/image73.jpeg"/><Relationship Id="rId58" Type="http://schemas.openxmlformats.org/officeDocument/2006/relationships/image" Target="../media/image78.png"/><Relationship Id="rId74" Type="http://schemas.openxmlformats.org/officeDocument/2006/relationships/image" Target="../media/image94.png"/><Relationship Id="rId79" Type="http://schemas.openxmlformats.org/officeDocument/2006/relationships/image" Target="../media/image99.png"/><Relationship Id="rId102" Type="http://schemas.openxmlformats.org/officeDocument/2006/relationships/image" Target="../media/image122.png"/><Relationship Id="rId123" Type="http://schemas.openxmlformats.org/officeDocument/2006/relationships/image" Target="../media/image143.jpeg"/><Relationship Id="rId128" Type="http://schemas.openxmlformats.org/officeDocument/2006/relationships/image" Target="../media/image148.jpeg"/><Relationship Id="rId5" Type="http://schemas.openxmlformats.org/officeDocument/2006/relationships/diagramColors" Target="../diagrams/colors8.xml"/><Relationship Id="rId90" Type="http://schemas.openxmlformats.org/officeDocument/2006/relationships/image" Target="../media/image110.png"/><Relationship Id="rId95" Type="http://schemas.openxmlformats.org/officeDocument/2006/relationships/image" Target="../media/image115.png"/><Relationship Id="rId22" Type="http://schemas.openxmlformats.org/officeDocument/2006/relationships/image" Target="../media/image42.jpeg"/><Relationship Id="rId27" Type="http://schemas.openxmlformats.org/officeDocument/2006/relationships/image" Target="../media/image47.gif"/><Relationship Id="rId43" Type="http://schemas.openxmlformats.org/officeDocument/2006/relationships/image" Target="../media/image63.jpeg"/><Relationship Id="rId48" Type="http://schemas.openxmlformats.org/officeDocument/2006/relationships/image" Target="../media/image68.jpeg"/><Relationship Id="rId64" Type="http://schemas.openxmlformats.org/officeDocument/2006/relationships/image" Target="../media/image84.png"/><Relationship Id="rId69" Type="http://schemas.openxmlformats.org/officeDocument/2006/relationships/image" Target="../media/image89.png"/><Relationship Id="rId113" Type="http://schemas.openxmlformats.org/officeDocument/2006/relationships/image" Target="../media/image133.jpeg"/><Relationship Id="rId118" Type="http://schemas.openxmlformats.org/officeDocument/2006/relationships/image" Target="../media/image138.png"/><Relationship Id="rId134" Type="http://schemas.openxmlformats.org/officeDocument/2006/relationships/image" Target="../media/image154.png"/><Relationship Id="rId139" Type="http://schemas.openxmlformats.org/officeDocument/2006/relationships/image" Target="../media/image159.png"/><Relationship Id="rId8" Type="http://schemas.openxmlformats.org/officeDocument/2006/relationships/diagramLayout" Target="../diagrams/layout9.xml"/><Relationship Id="rId51" Type="http://schemas.openxmlformats.org/officeDocument/2006/relationships/image" Target="../media/image71.jpg"/><Relationship Id="rId72" Type="http://schemas.openxmlformats.org/officeDocument/2006/relationships/image" Target="../media/image92.png"/><Relationship Id="rId80" Type="http://schemas.openxmlformats.org/officeDocument/2006/relationships/image" Target="../media/image100.jpeg"/><Relationship Id="rId85" Type="http://schemas.openxmlformats.org/officeDocument/2006/relationships/image" Target="../media/image105.jpeg"/><Relationship Id="rId93" Type="http://schemas.openxmlformats.org/officeDocument/2006/relationships/image" Target="../media/image113.jpeg"/><Relationship Id="rId98" Type="http://schemas.openxmlformats.org/officeDocument/2006/relationships/image" Target="../media/image118.gif"/><Relationship Id="rId121" Type="http://schemas.openxmlformats.org/officeDocument/2006/relationships/image" Target="../media/image141.jpeg"/><Relationship Id="rId142" Type="http://schemas.openxmlformats.org/officeDocument/2006/relationships/image" Target="../media/image162.jpeg"/><Relationship Id="rId3" Type="http://schemas.openxmlformats.org/officeDocument/2006/relationships/diagramLayout" Target="../diagrams/layout8.xml"/><Relationship Id="rId12" Type="http://schemas.openxmlformats.org/officeDocument/2006/relationships/diagramData" Target="../diagrams/data10.xml"/><Relationship Id="rId17" Type="http://schemas.openxmlformats.org/officeDocument/2006/relationships/image" Target="../media/image37.jp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jpe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67" Type="http://schemas.openxmlformats.org/officeDocument/2006/relationships/image" Target="../media/image87.jpeg"/><Relationship Id="rId103" Type="http://schemas.openxmlformats.org/officeDocument/2006/relationships/image" Target="../media/image123.png"/><Relationship Id="rId108" Type="http://schemas.openxmlformats.org/officeDocument/2006/relationships/image" Target="../media/image128.png"/><Relationship Id="rId116" Type="http://schemas.openxmlformats.org/officeDocument/2006/relationships/image" Target="../media/image136.jpeg"/><Relationship Id="rId124" Type="http://schemas.openxmlformats.org/officeDocument/2006/relationships/image" Target="../media/image144.gif"/><Relationship Id="rId129" Type="http://schemas.openxmlformats.org/officeDocument/2006/relationships/image" Target="../media/image149.jpeg"/><Relationship Id="rId137" Type="http://schemas.openxmlformats.org/officeDocument/2006/relationships/image" Target="../media/image157.png"/><Relationship Id="rId20" Type="http://schemas.openxmlformats.org/officeDocument/2006/relationships/image" Target="../media/image40.jpeg"/><Relationship Id="rId41" Type="http://schemas.openxmlformats.org/officeDocument/2006/relationships/image" Target="../media/image61.png"/><Relationship Id="rId54" Type="http://schemas.openxmlformats.org/officeDocument/2006/relationships/image" Target="../media/image74.jpe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95.emf"/><Relationship Id="rId83" Type="http://schemas.openxmlformats.org/officeDocument/2006/relationships/image" Target="../media/image103.gif"/><Relationship Id="rId88" Type="http://schemas.openxmlformats.org/officeDocument/2006/relationships/image" Target="../media/image108.jpeg"/><Relationship Id="rId91" Type="http://schemas.openxmlformats.org/officeDocument/2006/relationships/image" Target="../media/image111.png"/><Relationship Id="rId96" Type="http://schemas.openxmlformats.org/officeDocument/2006/relationships/image" Target="../media/image116.jpeg"/><Relationship Id="rId111" Type="http://schemas.openxmlformats.org/officeDocument/2006/relationships/image" Target="../media/image131.png"/><Relationship Id="rId132" Type="http://schemas.openxmlformats.org/officeDocument/2006/relationships/image" Target="../media/image152.png"/><Relationship Id="rId14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5" Type="http://schemas.openxmlformats.org/officeDocument/2006/relationships/diagramColors" Target="../diagrams/colors10.xml"/><Relationship Id="rId23" Type="http://schemas.openxmlformats.org/officeDocument/2006/relationships/image" Target="../media/image43.png"/><Relationship Id="rId28" Type="http://schemas.openxmlformats.org/officeDocument/2006/relationships/image" Target="../media/image48.jpe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6" Type="http://schemas.openxmlformats.org/officeDocument/2006/relationships/image" Target="../media/image126.jpeg"/><Relationship Id="rId114" Type="http://schemas.openxmlformats.org/officeDocument/2006/relationships/image" Target="../media/image134.jpeg"/><Relationship Id="rId119" Type="http://schemas.openxmlformats.org/officeDocument/2006/relationships/image" Target="../media/image139.png"/><Relationship Id="rId127" Type="http://schemas.openxmlformats.org/officeDocument/2006/relationships/image" Target="../media/image147.jpg"/><Relationship Id="rId10" Type="http://schemas.openxmlformats.org/officeDocument/2006/relationships/diagramColors" Target="../diagrams/colors9.xml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gif"/><Relationship Id="rId60" Type="http://schemas.openxmlformats.org/officeDocument/2006/relationships/image" Target="../media/image80.jpeg"/><Relationship Id="rId65" Type="http://schemas.openxmlformats.org/officeDocument/2006/relationships/image" Target="../media/image85.png"/><Relationship Id="rId73" Type="http://schemas.openxmlformats.org/officeDocument/2006/relationships/image" Target="../media/image93.png"/><Relationship Id="rId78" Type="http://schemas.openxmlformats.org/officeDocument/2006/relationships/image" Target="../media/image98.jpg"/><Relationship Id="rId81" Type="http://schemas.openxmlformats.org/officeDocument/2006/relationships/image" Target="../media/image101.png"/><Relationship Id="rId86" Type="http://schemas.openxmlformats.org/officeDocument/2006/relationships/image" Target="../media/image106.jpeg"/><Relationship Id="rId94" Type="http://schemas.openxmlformats.org/officeDocument/2006/relationships/image" Target="../media/image114.png"/><Relationship Id="rId99" Type="http://schemas.openxmlformats.org/officeDocument/2006/relationships/image" Target="../media/image119.png"/><Relationship Id="rId101" Type="http://schemas.openxmlformats.org/officeDocument/2006/relationships/image" Target="../media/image121.png"/><Relationship Id="rId122" Type="http://schemas.openxmlformats.org/officeDocument/2006/relationships/image" Target="../media/image142.gif"/><Relationship Id="rId130" Type="http://schemas.openxmlformats.org/officeDocument/2006/relationships/image" Target="../media/image150.png"/><Relationship Id="rId135" Type="http://schemas.openxmlformats.org/officeDocument/2006/relationships/image" Target="../media/image155.jpeg"/><Relationship Id="rId143" Type="http://schemas.openxmlformats.org/officeDocument/2006/relationships/image" Target="../media/image163.gif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3" Type="http://schemas.openxmlformats.org/officeDocument/2006/relationships/diagramLayout" Target="../diagrams/layout10.xml"/><Relationship Id="rId18" Type="http://schemas.openxmlformats.org/officeDocument/2006/relationships/image" Target="../media/image38.jpeg"/><Relationship Id="rId39" Type="http://schemas.openxmlformats.org/officeDocument/2006/relationships/image" Target="../media/image59.jpeg"/><Relationship Id="rId109" Type="http://schemas.openxmlformats.org/officeDocument/2006/relationships/image" Target="../media/image129.png"/><Relationship Id="rId34" Type="http://schemas.openxmlformats.org/officeDocument/2006/relationships/image" Target="../media/image54.jpg"/><Relationship Id="rId50" Type="http://schemas.openxmlformats.org/officeDocument/2006/relationships/image" Target="../media/image70.png"/><Relationship Id="rId55" Type="http://schemas.openxmlformats.org/officeDocument/2006/relationships/image" Target="../media/image75.gif"/><Relationship Id="rId76" Type="http://schemas.openxmlformats.org/officeDocument/2006/relationships/image" Target="../media/image96.emf"/><Relationship Id="rId97" Type="http://schemas.openxmlformats.org/officeDocument/2006/relationships/image" Target="../media/image117.png"/><Relationship Id="rId104" Type="http://schemas.openxmlformats.org/officeDocument/2006/relationships/image" Target="../media/image124.png"/><Relationship Id="rId120" Type="http://schemas.openxmlformats.org/officeDocument/2006/relationships/image" Target="../media/image140.png"/><Relationship Id="rId125" Type="http://schemas.openxmlformats.org/officeDocument/2006/relationships/image" Target="../media/image145.jpeg"/><Relationship Id="rId141" Type="http://schemas.openxmlformats.org/officeDocument/2006/relationships/image" Target="../media/image161.jpeg"/><Relationship Id="rId7" Type="http://schemas.openxmlformats.org/officeDocument/2006/relationships/diagramData" Target="../diagrams/data9.xml"/><Relationship Id="rId71" Type="http://schemas.openxmlformats.org/officeDocument/2006/relationships/image" Target="../media/image91.jpeg"/><Relationship Id="rId92" Type="http://schemas.openxmlformats.org/officeDocument/2006/relationships/image" Target="../media/image112.jpg"/><Relationship Id="rId2" Type="http://schemas.openxmlformats.org/officeDocument/2006/relationships/diagramData" Target="../diagrams/data8.xml"/><Relationship Id="rId29" Type="http://schemas.openxmlformats.org/officeDocument/2006/relationships/image" Target="../media/image49.png"/><Relationship Id="rId24" Type="http://schemas.openxmlformats.org/officeDocument/2006/relationships/image" Target="../media/image44.jpeg"/><Relationship Id="rId40" Type="http://schemas.openxmlformats.org/officeDocument/2006/relationships/image" Target="../media/image60.png"/><Relationship Id="rId45" Type="http://schemas.openxmlformats.org/officeDocument/2006/relationships/image" Target="../media/image65.jpeg"/><Relationship Id="rId66" Type="http://schemas.openxmlformats.org/officeDocument/2006/relationships/image" Target="../media/image86.gif"/><Relationship Id="rId87" Type="http://schemas.openxmlformats.org/officeDocument/2006/relationships/image" Target="../media/image107.png"/><Relationship Id="rId110" Type="http://schemas.openxmlformats.org/officeDocument/2006/relationships/image" Target="../media/image130.jpeg"/><Relationship Id="rId115" Type="http://schemas.openxmlformats.org/officeDocument/2006/relationships/image" Target="../media/image135.png"/><Relationship Id="rId131" Type="http://schemas.openxmlformats.org/officeDocument/2006/relationships/image" Target="../media/image151.jpeg"/><Relationship Id="rId136" Type="http://schemas.openxmlformats.org/officeDocument/2006/relationships/image" Target="../media/image156.png"/><Relationship Id="rId61" Type="http://schemas.openxmlformats.org/officeDocument/2006/relationships/image" Target="../media/image81.jpeg"/><Relationship Id="rId82" Type="http://schemas.openxmlformats.org/officeDocument/2006/relationships/image" Target="../media/image102.png"/><Relationship Id="rId19" Type="http://schemas.openxmlformats.org/officeDocument/2006/relationships/image" Target="../media/image39.png"/><Relationship Id="rId14" Type="http://schemas.openxmlformats.org/officeDocument/2006/relationships/diagramQuickStyle" Target="../diagrams/quickStyle10.xml"/><Relationship Id="rId30" Type="http://schemas.openxmlformats.org/officeDocument/2006/relationships/image" Target="../media/image50.jpeg"/><Relationship Id="rId35" Type="http://schemas.openxmlformats.org/officeDocument/2006/relationships/image" Target="../media/image55.jpeg"/><Relationship Id="rId56" Type="http://schemas.openxmlformats.org/officeDocument/2006/relationships/image" Target="../media/image76.png"/><Relationship Id="rId77" Type="http://schemas.openxmlformats.org/officeDocument/2006/relationships/image" Target="../media/image97.jpg"/><Relationship Id="rId100" Type="http://schemas.openxmlformats.org/officeDocument/2006/relationships/image" Target="../media/image120.png"/><Relationship Id="rId105" Type="http://schemas.openxmlformats.org/officeDocument/2006/relationships/image" Target="../media/image125.jpeg"/><Relationship Id="rId126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png"/><Relationship Id="rId3" Type="http://schemas.openxmlformats.org/officeDocument/2006/relationships/image" Target="../media/image169.png"/><Relationship Id="rId7" Type="http://schemas.openxmlformats.org/officeDocument/2006/relationships/image" Target="../media/image173.jpg"/><Relationship Id="rId12" Type="http://schemas.openxmlformats.org/officeDocument/2006/relationships/image" Target="../media/image178.png"/><Relationship Id="rId17" Type="http://schemas.openxmlformats.org/officeDocument/2006/relationships/image" Target="../media/image181.png"/><Relationship Id="rId2" Type="http://schemas.openxmlformats.org/officeDocument/2006/relationships/image" Target="../media/image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jp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jp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8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1.png"/><Relationship Id="rId4" Type="http://schemas.openxmlformats.org/officeDocument/2006/relationships/image" Target="../media/image19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99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gif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8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diagramLayout" Target="../diagrams/layout22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diagramData" Target="../diagrams/data22.xml"/><Relationship Id="rId2" Type="http://schemas.openxmlformats.org/officeDocument/2006/relationships/diagramData" Target="../diagrams/data20.xml"/><Relationship Id="rId1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5" Type="http://schemas.openxmlformats.org/officeDocument/2006/relationships/diagramColors" Target="../diagrams/colors22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diagramQuickStyle" Target="../diagrams/quickStyl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microsoft.com/office/2007/relationships/hdphoto" Target="../media/hdphoto2.wdp"/><Relationship Id="rId4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25.png"/><Relationship Id="rId3" Type="http://schemas.openxmlformats.org/officeDocument/2006/relationships/image" Target="../media/image171.png"/><Relationship Id="rId7" Type="http://schemas.openxmlformats.org/officeDocument/2006/relationships/image" Target="../media/image175.jpg"/><Relationship Id="rId12" Type="http://schemas.openxmlformats.org/officeDocument/2006/relationships/image" Target="../media/image180.png"/><Relationship Id="rId2" Type="http://schemas.openxmlformats.org/officeDocument/2006/relationships/image" Target="../media/image169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24.png"/><Relationship Id="rId5" Type="http://schemas.openxmlformats.org/officeDocument/2006/relationships/image" Target="../media/image173.jpg"/><Relationship Id="rId15" Type="http://schemas.openxmlformats.org/officeDocument/2006/relationships/image" Target="../media/image238.png"/><Relationship Id="rId10" Type="http://schemas.openxmlformats.org/officeDocument/2006/relationships/image" Target="../media/image178.png"/><Relationship Id="rId4" Type="http://schemas.openxmlformats.org/officeDocument/2006/relationships/image" Target="../media/image172.jpg"/><Relationship Id="rId9" Type="http://schemas.openxmlformats.org/officeDocument/2006/relationships/image" Target="../media/image177.png"/><Relationship Id="rId14" Type="http://schemas.openxmlformats.org/officeDocument/2006/relationships/image" Target="../media/image237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microsoft.com/office/2007/relationships/hdphoto" Target="../media/hdphoto5.wdp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42.png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3107905"/>
            <a:ext cx="7886700" cy="1470025"/>
          </a:xfrm>
        </p:spPr>
        <p:txBody>
          <a:bodyPr>
            <a:noAutofit/>
          </a:bodyPr>
          <a:lstStyle/>
          <a:p>
            <a:r>
              <a:rPr lang="en-US" dirty="0" smtClean="0"/>
              <a:t>An Introduction to RFgen Mobile Foundations for </a:t>
            </a:r>
            <a:br>
              <a:rPr lang="en-US" dirty="0" smtClean="0"/>
            </a:br>
            <a:r>
              <a:rPr lang="en-US" dirty="0" smtClean="0"/>
              <a:t>Oracle E-Business Suite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067" y="4847440"/>
            <a:ext cx="6400800" cy="1333500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Presented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by: </a:t>
            </a:r>
          </a:p>
          <a:p>
            <a:pPr>
              <a:defRPr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Sales Consultant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90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4514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The RFgen 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Mobile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Framework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077384"/>
              </p:ext>
            </p:extLst>
          </p:nvPr>
        </p:nvGraphicFramePr>
        <p:xfrm>
          <a:off x="0" y="1245189"/>
          <a:ext cx="9067799" cy="4571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55" y="4493187"/>
            <a:ext cx="521099" cy="521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81" y="4496836"/>
            <a:ext cx="521099" cy="521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26" y="4491888"/>
            <a:ext cx="533220" cy="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66272" y="1104231"/>
            <a:ext cx="4972928" cy="445837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Outside the Four Walls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104309"/>
            <a:ext cx="3485272" cy="445829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Inside the Four Walls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RFgen Used?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130469"/>
              </p:ext>
            </p:extLst>
          </p:nvPr>
        </p:nvGraphicFramePr>
        <p:xfrm>
          <a:off x="0" y="2126576"/>
          <a:ext cx="4270672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8264"/>
              </p:ext>
            </p:extLst>
          </p:nvPr>
        </p:nvGraphicFramePr>
        <p:xfrm>
          <a:off x="3994542" y="1994104"/>
          <a:ext cx="4604318" cy="3510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0" y="5793058"/>
            <a:ext cx="9144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2,800+ Sites | 25</a:t>
            </a:r>
            <a:r>
              <a:rPr lang="en-US" sz="3000" dirty="0"/>
              <a:t>+ </a:t>
            </a:r>
            <a:r>
              <a:rPr lang="en-US" sz="3000" dirty="0" smtClean="0"/>
              <a:t>Industries | 35+ Countries</a:t>
            </a:r>
            <a:endParaRPr lang="en-US" sz="30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3703033"/>
              </p:ext>
            </p:extLst>
          </p:nvPr>
        </p:nvGraphicFramePr>
        <p:xfrm>
          <a:off x="457200" y="937840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3551493"/>
              </p:ext>
            </p:extLst>
          </p:nvPr>
        </p:nvGraphicFramePr>
        <p:xfrm>
          <a:off x="454852" y="2792468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221889"/>
              </p:ext>
            </p:extLst>
          </p:nvPr>
        </p:nvGraphicFramePr>
        <p:xfrm>
          <a:off x="452504" y="4618960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" y="1817390"/>
            <a:ext cx="1428741" cy="282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" y="2091010"/>
            <a:ext cx="894930" cy="138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7" y="1541246"/>
            <a:ext cx="826986" cy="414271"/>
          </a:xfrm>
          <a:prstGeom prst="rect">
            <a:avLst/>
          </a:prstGeom>
        </p:spPr>
      </p:pic>
      <p:pic>
        <p:nvPicPr>
          <p:cNvPr id="10" name="Picture 2" descr="https://encrypted-tbn0.gstatic.com/images?q=tbn:ANd9GcQRdZKkIeiAywGPCBy6rE34h3YXo115kf3vy-nMfQH7yr1SbSup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1" y="1656582"/>
            <a:ext cx="547975" cy="1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6" y="1441407"/>
            <a:ext cx="1341143" cy="1952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4" y="2286019"/>
            <a:ext cx="1233845" cy="250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72" y="2447329"/>
            <a:ext cx="1015088" cy="12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20" y="1466850"/>
            <a:ext cx="389646" cy="3248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68" y="2272166"/>
            <a:ext cx="292855" cy="2928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5" y="2039012"/>
            <a:ext cx="899053" cy="185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83" y="1484747"/>
            <a:ext cx="747315" cy="1817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53" y="2213767"/>
            <a:ext cx="740168" cy="11679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15" y="2344942"/>
            <a:ext cx="677236" cy="24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11" y="1847047"/>
            <a:ext cx="974368" cy="2462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25" y="1682757"/>
            <a:ext cx="712269" cy="20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MelaleucaLogo.jp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482388" y="2351852"/>
            <a:ext cx="782054" cy="204144"/>
          </a:xfrm>
          <a:prstGeom prst="rect">
            <a:avLst/>
          </a:prstGeom>
        </p:spPr>
      </p:pic>
      <p:pic>
        <p:nvPicPr>
          <p:cNvPr id="35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18" y="1463363"/>
            <a:ext cx="1006211" cy="1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93" y="1926134"/>
            <a:ext cx="336345" cy="3363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85" y="1962010"/>
            <a:ext cx="307005" cy="2645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4002654" y="1665983"/>
            <a:ext cx="1133554" cy="268856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31" y="2004428"/>
            <a:ext cx="346309" cy="1797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03" y="2090408"/>
            <a:ext cx="546050" cy="1794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354150"/>
            <a:ext cx="645888" cy="1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6031744" y="1695525"/>
            <a:ext cx="944256" cy="30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9" y="1476547"/>
            <a:ext cx="538726" cy="146925"/>
          </a:xfrm>
          <a:prstGeom prst="rect">
            <a:avLst/>
          </a:prstGeom>
        </p:spPr>
      </p:pic>
      <p:pic>
        <p:nvPicPr>
          <p:cNvPr id="45" name="Picture 76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6333210" y="2361378"/>
            <a:ext cx="607558" cy="13979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2120049"/>
            <a:ext cx="639386" cy="1171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6" y="1681050"/>
            <a:ext cx="346530" cy="3465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95" y="1466850"/>
            <a:ext cx="580908" cy="19299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70" y="2209858"/>
            <a:ext cx="561556" cy="208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28" y="1918182"/>
            <a:ext cx="484109" cy="26168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9" y="1551872"/>
            <a:ext cx="699546" cy="31916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708" y="1417247"/>
            <a:ext cx="487966" cy="22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81" y="2424127"/>
            <a:ext cx="1307055" cy="1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30" y="1889270"/>
            <a:ext cx="622238" cy="31803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71" y="1753181"/>
            <a:ext cx="391421" cy="171676"/>
          </a:xfrm>
          <a:prstGeom prst="rect">
            <a:avLst/>
          </a:prstGeom>
        </p:spPr>
      </p:pic>
      <p:pic>
        <p:nvPicPr>
          <p:cNvPr id="63" name="Picture 62" descr="https://encrypted-tbn0.google.com/images?q=tbn:ANd9GcQy7m_V0wPRymgLm8WE-hfpazDdgVze3NyOp8t4qBYdDb20TeDU1Q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0" y="3340351"/>
            <a:ext cx="627256" cy="21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68" y="4141201"/>
            <a:ext cx="388103" cy="1861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0" y="2232819"/>
            <a:ext cx="503465" cy="166144"/>
          </a:xfrm>
          <a:prstGeom prst="rect">
            <a:avLst/>
          </a:prstGeom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08" y="1449576"/>
            <a:ext cx="380930" cy="18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0" y="4243542"/>
            <a:ext cx="1355880" cy="20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1438087" y="3302857"/>
            <a:ext cx="470860" cy="348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71"/>
          <p:cNvPicPr>
            <a:picLocks noChangeAspect="1" noChangeArrowheads="1"/>
          </p:cNvPicPr>
          <p:nvPr/>
        </p:nvPicPr>
        <p:blipFill>
          <a:blip r:embed="rId59" cstate="print"/>
          <a:srcRect/>
          <a:stretch>
            <a:fillRect/>
          </a:stretch>
        </p:blipFill>
        <p:spPr bwMode="auto">
          <a:xfrm>
            <a:off x="1019882" y="3322350"/>
            <a:ext cx="390022" cy="3002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3" name="Picture 72" descr="https://encrypted-tbn2.google.com/images?q=tbn:ANd9GcTGRlqqLedCXxuAJfSx55irPJZmumSJABs3IoMY1rYzHxmLeOzd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3" y="3297385"/>
            <a:ext cx="388957" cy="32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69" y="3711055"/>
            <a:ext cx="605905" cy="1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sllogo.gif"/>
          <p:cNvPicPr>
            <a:picLocks noChangeAspect="1"/>
          </p:cNvPicPr>
          <p:nvPr/>
        </p:nvPicPr>
        <p:blipFill>
          <a:blip r:embed="rId62" cstate="print"/>
          <a:srcRect/>
          <a:stretch>
            <a:fillRect/>
          </a:stretch>
        </p:blipFill>
        <p:spPr bwMode="auto">
          <a:xfrm>
            <a:off x="512517" y="3682819"/>
            <a:ext cx="616946" cy="24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68"/>
          <p:cNvPicPr>
            <a:picLocks noChangeAspect="1" noChangeArrowheads="1"/>
          </p:cNvPicPr>
          <p:nvPr/>
        </p:nvPicPr>
        <p:blipFill>
          <a:blip r:embed="rId63" cstate="print"/>
          <a:srcRect/>
          <a:stretch>
            <a:fillRect/>
          </a:stretch>
        </p:blipFill>
        <p:spPr bwMode="auto">
          <a:xfrm>
            <a:off x="1395912" y="3972121"/>
            <a:ext cx="523126" cy="26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4110037"/>
            <a:ext cx="418091" cy="23517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13" y="3799286"/>
            <a:ext cx="897738" cy="23817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0" y="4034173"/>
            <a:ext cx="399710" cy="39971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33" y="3292063"/>
            <a:ext cx="697148" cy="31128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22" y="3582074"/>
            <a:ext cx="491626" cy="18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8" y="3571499"/>
            <a:ext cx="829248" cy="2135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15" y="3777569"/>
            <a:ext cx="551321" cy="33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72" y="3327790"/>
            <a:ext cx="536029" cy="23699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95" y="3933999"/>
            <a:ext cx="573509" cy="148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35" y="3895476"/>
            <a:ext cx="557523" cy="196968"/>
          </a:xfrm>
          <a:prstGeom prst="rect">
            <a:avLst/>
          </a:prstGeom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68" y="3339684"/>
            <a:ext cx="617645" cy="18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/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27" y="3577620"/>
            <a:ext cx="748537" cy="18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84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79" y="3570837"/>
            <a:ext cx="600001" cy="211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61" y="3321472"/>
            <a:ext cx="484745" cy="1817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62" y="3313299"/>
            <a:ext cx="667690" cy="20030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72" y="3330451"/>
            <a:ext cx="753695" cy="15325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45" y="4013724"/>
            <a:ext cx="799472" cy="187305"/>
          </a:xfrm>
          <a:prstGeom prst="rect">
            <a:avLst/>
          </a:prstGeom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668" y="3275434"/>
            <a:ext cx="363225" cy="25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01" y="3585590"/>
            <a:ext cx="570798" cy="9220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2" y="4218429"/>
            <a:ext cx="620104" cy="19508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62" y="3875663"/>
            <a:ext cx="450195" cy="1404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00" y="3848731"/>
            <a:ext cx="293784" cy="2009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7" y="4117965"/>
            <a:ext cx="391284" cy="3160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1" y="3605866"/>
            <a:ext cx="562928" cy="2364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1" y="3663213"/>
            <a:ext cx="567641" cy="16133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60" y="4115092"/>
            <a:ext cx="438494" cy="33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7" y="4235080"/>
            <a:ext cx="971186" cy="2427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53" y="4181043"/>
            <a:ext cx="833205" cy="6753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14" y="3606253"/>
            <a:ext cx="614516" cy="1580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35" y="3779900"/>
            <a:ext cx="519138" cy="1931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58" y="3752659"/>
            <a:ext cx="697484" cy="1637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6" y="4259698"/>
            <a:ext cx="594649" cy="1402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02" y="4029082"/>
            <a:ext cx="476391" cy="18702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70" y="5797209"/>
            <a:ext cx="399608" cy="432909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4" y="5193323"/>
            <a:ext cx="640331" cy="281612"/>
          </a:xfrm>
          <a:prstGeom prst="rect">
            <a:avLst/>
          </a:prstGeom>
        </p:spPr>
      </p:pic>
      <p:pic>
        <p:nvPicPr>
          <p:cNvPr id="105" name="Picture 6"/>
          <p:cNvPicPr>
            <a:picLocks noChangeAspect="1" noChangeArrowheads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3" y="5809825"/>
            <a:ext cx="753789" cy="1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1"/>
          <p:cNvPicPr>
            <a:picLocks noChangeAspect="1" noChangeArrowheads="1"/>
          </p:cNvPicPr>
          <p:nvPr/>
        </p:nvPicPr>
        <p:blipFill>
          <a:blip r:embed="rId100"/>
          <a:srcRect/>
          <a:stretch>
            <a:fillRect/>
          </a:stretch>
        </p:blipFill>
        <p:spPr bwMode="auto">
          <a:xfrm>
            <a:off x="491872" y="6046130"/>
            <a:ext cx="920747" cy="21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4" y="5608885"/>
            <a:ext cx="559932" cy="14195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 noChangeArrowheads="1"/>
          </p:cNvPicPr>
          <p:nvPr/>
        </p:nvPicPr>
        <p:blipFill>
          <a:blip r:embed="rId102" cstate="print"/>
          <a:srcRect/>
          <a:stretch>
            <a:fillRect/>
          </a:stretch>
        </p:blipFill>
        <p:spPr bwMode="auto">
          <a:xfrm>
            <a:off x="643594" y="5107853"/>
            <a:ext cx="325499" cy="3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12" y="5525827"/>
            <a:ext cx="601193" cy="286283"/>
          </a:xfrm>
          <a:prstGeom prst="rect">
            <a:avLst/>
          </a:prstGeom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10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911" y="5639436"/>
            <a:ext cx="345704" cy="35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0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59" y="5458090"/>
            <a:ext cx="569842" cy="12052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0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64" y="5109399"/>
            <a:ext cx="688207" cy="282167"/>
          </a:xfrm>
          <a:prstGeom prst="rect">
            <a:avLst/>
          </a:prstGeom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92" y="5656261"/>
            <a:ext cx="351359" cy="38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108" cstate="print"/>
          <a:srcRect/>
          <a:stretch>
            <a:fillRect/>
          </a:stretch>
        </p:blipFill>
        <p:spPr bwMode="auto">
          <a:xfrm>
            <a:off x="2207693" y="5423421"/>
            <a:ext cx="599710" cy="18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116" descr="Procurity.png"/>
          <p:cNvPicPr>
            <a:picLocks noChangeAspect="1"/>
          </p:cNvPicPr>
          <p:nvPr/>
        </p:nvPicPr>
        <p:blipFill>
          <a:blip r:embed="rId109" cstate="print"/>
          <a:srcRect/>
          <a:stretch>
            <a:fillRect/>
          </a:stretch>
        </p:blipFill>
        <p:spPr bwMode="auto">
          <a:xfrm>
            <a:off x="2152964" y="6046130"/>
            <a:ext cx="594245" cy="20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40" y="5166326"/>
            <a:ext cx="749437" cy="16059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12" y="6058330"/>
            <a:ext cx="667690" cy="20637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78" y="5711509"/>
            <a:ext cx="303495" cy="251902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62" y="5178317"/>
            <a:ext cx="690461" cy="21495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38" y="5196797"/>
            <a:ext cx="486435" cy="43171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72" y="6053948"/>
            <a:ext cx="581094" cy="12940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35" y="2299379"/>
            <a:ext cx="591724" cy="28267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59" y="5469332"/>
            <a:ext cx="782514" cy="168541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36" y="5840803"/>
            <a:ext cx="833542" cy="55569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31" y="5711509"/>
            <a:ext cx="636342" cy="18391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43" y="5735058"/>
            <a:ext cx="562689" cy="14578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49" y="5150172"/>
            <a:ext cx="1311536" cy="148641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5" y="5323398"/>
            <a:ext cx="288826" cy="319931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87" y="5899425"/>
            <a:ext cx="958135" cy="17709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30" y="5310402"/>
            <a:ext cx="342032" cy="33975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 noChangeArrowheads="1"/>
          </p:cNvPicPr>
          <p:nvPr/>
        </p:nvPicPr>
        <p:blipFill>
          <a:blip r:embed="rId1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666" y="5708736"/>
            <a:ext cx="585502" cy="14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11"/>
          <p:cNvPicPr>
            <a:picLocks noChangeAspect="1" noChangeArrowheads="1"/>
          </p:cNvPicPr>
          <p:nvPr/>
        </p:nvPicPr>
        <p:blipFill>
          <a:blip r:embed="rId126" cstate="print"/>
          <a:srcRect/>
          <a:stretch>
            <a:fillRect/>
          </a:stretch>
        </p:blipFill>
        <p:spPr bwMode="auto">
          <a:xfrm>
            <a:off x="3850372" y="5716060"/>
            <a:ext cx="752725" cy="20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65" y="6083709"/>
            <a:ext cx="1409813" cy="18023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55" y="5312630"/>
            <a:ext cx="487167" cy="36537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18" y="5886541"/>
            <a:ext cx="254244" cy="25424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 noChangeArrowheads="1"/>
          </p:cNvPicPr>
          <p:nvPr/>
        </p:nvPicPr>
        <p:blipFill>
          <a:blip r:embed="rId1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97" y="5174949"/>
            <a:ext cx="667690" cy="18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01" y="5874318"/>
            <a:ext cx="423026" cy="218516"/>
          </a:xfrm>
          <a:prstGeom prst="rect">
            <a:avLst/>
          </a:prstGeom>
        </p:spPr>
      </p:pic>
      <p:pic>
        <p:nvPicPr>
          <p:cNvPr id="145" name="Picture 3"/>
          <p:cNvPicPr>
            <a:picLocks noChangeAspect="1" noChangeArrowheads="1"/>
          </p:cNvPicPr>
          <p:nvPr/>
        </p:nvPicPr>
        <p:blipFill>
          <a:blip r:embed="rId1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91" y="5651356"/>
            <a:ext cx="361186" cy="21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5"/>
          <p:cNvPicPr>
            <a:picLocks noChangeAspect="1" noChangeArrowheads="1"/>
          </p:cNvPicPr>
          <p:nvPr/>
        </p:nvPicPr>
        <p:blipFill>
          <a:blip r:embed="rId1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97" y="5150172"/>
            <a:ext cx="640101" cy="2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147"/>
          <p:cNvPicPr>
            <a:picLocks noChangeAspect="1" noChangeArrowheads="1"/>
          </p:cNvPicPr>
          <p:nvPr/>
        </p:nvPicPr>
        <p:blipFill>
          <a:blip r:embed="rId134" cstate="print"/>
          <a:srcRect/>
          <a:stretch>
            <a:fillRect/>
          </a:stretch>
        </p:blipFill>
        <p:spPr bwMode="auto">
          <a:xfrm>
            <a:off x="7791635" y="5658605"/>
            <a:ext cx="241482" cy="18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85" y="6061605"/>
            <a:ext cx="728389" cy="218516"/>
          </a:xfrm>
          <a:prstGeom prst="rect">
            <a:avLst/>
          </a:prstGeom>
        </p:spPr>
      </p:pic>
      <p:pic>
        <p:nvPicPr>
          <p:cNvPr id="150" name="Picture 2"/>
          <p:cNvPicPr>
            <a:picLocks noChangeAspect="1" noChangeArrowheads="1"/>
          </p:cNvPicPr>
          <p:nvPr/>
        </p:nvPicPr>
        <p:blipFill>
          <a:blip r:embed="rId136" cstate="print"/>
          <a:srcRect/>
          <a:stretch>
            <a:fillRect/>
          </a:stretch>
        </p:blipFill>
        <p:spPr bwMode="auto">
          <a:xfrm>
            <a:off x="7975663" y="5422946"/>
            <a:ext cx="596311" cy="20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97" y="5358648"/>
            <a:ext cx="566465" cy="260575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059" y="6137767"/>
            <a:ext cx="586959" cy="116459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58" y="5674199"/>
            <a:ext cx="450259" cy="144035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85" y="5874318"/>
            <a:ext cx="629250" cy="1950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5" y="3972507"/>
            <a:ext cx="780072" cy="2823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19" y="3749549"/>
            <a:ext cx="509374" cy="50937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64" y="4203844"/>
            <a:ext cx="864963" cy="166923"/>
          </a:xfrm>
          <a:prstGeom prst="rect">
            <a:avLst/>
          </a:prstGeom>
        </p:spPr>
      </p:pic>
      <p:sp>
        <p:nvSpPr>
          <p:cNvPr id="13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38525"/>
            <a:ext cx="7620000" cy="1362075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RFgen Mobile Foundations For Oracle E-Business Suite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RFgen Mobile Foundations </a:t>
            </a:r>
            <a:r>
              <a:rPr lang="en-US" dirty="0" smtClean="0"/>
              <a:t>for Oracle</a:t>
            </a:r>
            <a:r>
              <a:rPr lang="en-US" dirty="0"/>
              <a:t> </a:t>
            </a:r>
            <a:r>
              <a:rPr lang="en-US" dirty="0" smtClean="0"/>
              <a:t>E-Business Suite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5033411"/>
              </p:ext>
            </p:extLst>
          </p:nvPr>
        </p:nvGraphicFramePr>
        <p:xfrm>
          <a:off x="457200" y="1533349"/>
          <a:ext cx="8229600" cy="4191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907506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RFgen-EBS Integration at a Glance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53452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30136" y="1098831"/>
            <a:ext cx="2667000" cy="4710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4" y="1219468"/>
            <a:ext cx="1200522" cy="4089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1" y="2820694"/>
            <a:ext cx="1336929" cy="1336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36" y="2974055"/>
            <a:ext cx="1085850" cy="1038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38" y="4839177"/>
            <a:ext cx="423250" cy="7558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84" y="2541315"/>
            <a:ext cx="443093" cy="8658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6069" y="3632281"/>
            <a:ext cx="420892" cy="12264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45" y="1786899"/>
            <a:ext cx="791051" cy="1176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99" y="4363326"/>
            <a:ext cx="962025" cy="7368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96" y="2661346"/>
            <a:ext cx="592481" cy="7644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53" y="3568079"/>
            <a:ext cx="977126" cy="603994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2208869" y="1840832"/>
            <a:ext cx="2099899" cy="802884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Logic Integration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000" b="1" kern="0" dirty="0" smtClean="0">
                <a:solidFill>
                  <a:srgbClr val="FFFFFF"/>
                </a:solidFill>
              </a:rPr>
              <a:t>Oracle Open API</a:t>
            </a:r>
            <a:endParaRPr lang="en-US" sz="1000" b="1" kern="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195013" y="4399548"/>
            <a:ext cx="2099899" cy="918408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Integration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Data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Configuration Options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Real-Time Data Validation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8" name="Elbow Connector 37"/>
          <p:cNvCxnSpPr>
            <a:stCxn id="27" idx="1"/>
            <a:endCxn id="9" idx="0"/>
          </p:cNvCxnSpPr>
          <p:nvPr/>
        </p:nvCxnSpPr>
        <p:spPr>
          <a:xfrm rot="10800000" flipV="1">
            <a:off x="1746727" y="2242274"/>
            <a:ext cx="462143" cy="578420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28" idx="1"/>
          </p:cNvCxnSpPr>
          <p:nvPr/>
        </p:nvCxnSpPr>
        <p:spPr>
          <a:xfrm rot="16200000" flipH="1">
            <a:off x="1620305" y="4284043"/>
            <a:ext cx="701129" cy="448287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8" idx="3"/>
          </p:cNvCxnSpPr>
          <p:nvPr/>
        </p:nvCxnSpPr>
        <p:spPr>
          <a:xfrm flipV="1">
            <a:off x="4294912" y="4012283"/>
            <a:ext cx="500949" cy="846469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27" idx="3"/>
          </p:cNvCxnSpPr>
          <p:nvPr/>
        </p:nvCxnSpPr>
        <p:spPr>
          <a:xfrm rot="16200000" flipV="1">
            <a:off x="4191685" y="2359358"/>
            <a:ext cx="721263" cy="487095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80" y="1749117"/>
            <a:ext cx="409699" cy="816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356095" y="1126413"/>
            <a:ext cx="1716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/>
                </a:solidFill>
              </a:rPr>
              <a:t>Devices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08" y="1190892"/>
            <a:ext cx="1682687" cy="44948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08" y="5055297"/>
            <a:ext cx="323561" cy="3235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8" y="1933076"/>
            <a:ext cx="323561" cy="3235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63" y="3708295"/>
            <a:ext cx="323561" cy="3235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32" y="3375688"/>
            <a:ext cx="353307" cy="319782"/>
          </a:xfrm>
          <a:prstGeom prst="rect">
            <a:avLst/>
          </a:prstGeom>
        </p:spPr>
      </p:pic>
      <p:sp>
        <p:nvSpPr>
          <p:cNvPr id="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1" y="4151292"/>
            <a:ext cx="2819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Mobile and 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Telnet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4137"/>
            <a:ext cx="9144000" cy="2619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48874" y="4151165"/>
            <a:ext cx="30593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Machine-to-Machine (M2M)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Carousels and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more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3122" y="4151165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Collection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Barcode Scanners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Tablets and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Vehicle Mount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Voice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More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305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RFgen Extends Oracle EBS to Any Data Collection Device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6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sz="3600" b="1" dirty="0"/>
              <a:t>RFgen Framework for </a:t>
            </a:r>
            <a:r>
              <a:rPr lang="en-US" sz="3600" b="1" dirty="0" smtClean="0"/>
              <a:t>Oracle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850528"/>
              </p:ext>
            </p:extLst>
          </p:nvPr>
        </p:nvGraphicFramePr>
        <p:xfrm>
          <a:off x="457200" y="1170695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4344650" y="3322825"/>
            <a:ext cx="485930" cy="531289"/>
          </a:xfrm>
          <a:prstGeom prst="mathPlus">
            <a:avLst/>
          </a:prstGeom>
          <a:ln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78" y="2432327"/>
            <a:ext cx="2361275" cy="1967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26" y="2430218"/>
            <a:ext cx="2361275" cy="19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0895" y="632460"/>
            <a:ext cx="2463024" cy="519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01" y="1285493"/>
            <a:ext cx="1282216" cy="169583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95793" y="5126923"/>
            <a:ext cx="5771906" cy="630942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All data is validated against business data in Oracle E-Business Suite.</a:t>
            </a:r>
          </a:p>
          <a:p>
            <a:pPr algn="ctr">
              <a:spcAft>
                <a:spcPts val="600"/>
              </a:spcAft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All transactions are executed using </a:t>
            </a:r>
            <a:r>
              <a:rPr lang="en-US" sz="12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Oracle’s Open API.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58518" y="3171349"/>
            <a:ext cx="596761" cy="205740"/>
          </a:xfrm>
          <a:prstGeom prst="rect">
            <a:avLst/>
          </a:prstGeom>
          <a:solidFill>
            <a:srgbClr val="27292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5108" y="928461"/>
            <a:ext cx="1932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Oracle Screen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62350" y="120787"/>
            <a:ext cx="193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RFgen on a Mobile Device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2" y="1312704"/>
            <a:ext cx="5771906" cy="364029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720974" y="1875016"/>
            <a:ext cx="7508625" cy="416722"/>
            <a:chOff x="720974" y="1860268"/>
            <a:chExt cx="7508625" cy="416722"/>
          </a:xfrm>
        </p:grpSpPr>
        <p:sp>
          <p:nvSpPr>
            <p:cNvPr id="27" name="Rectangle 26"/>
            <p:cNvSpPr/>
            <p:nvPr/>
          </p:nvSpPr>
          <p:spPr>
            <a:xfrm>
              <a:off x="720974" y="1982877"/>
              <a:ext cx="4769435" cy="294113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577C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9" name="Straight Connector 28"/>
            <p:cNvCxnSpPr>
              <a:stCxn id="27" idx="3"/>
              <a:endCxn id="28" idx="1"/>
            </p:cNvCxnSpPr>
            <p:nvPr/>
          </p:nvCxnSpPr>
          <p:spPr>
            <a:xfrm flipV="1">
              <a:off x="5490409" y="2066008"/>
              <a:ext cx="1529813" cy="63926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28" name="Rectangle 27"/>
            <p:cNvSpPr/>
            <p:nvPr/>
          </p:nvSpPr>
          <p:spPr>
            <a:xfrm>
              <a:off x="7020222" y="1860268"/>
              <a:ext cx="1209377" cy="411480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81496" y="1636589"/>
            <a:ext cx="3162296" cy="2301996"/>
            <a:chOff x="4285667" y="1655093"/>
            <a:chExt cx="3495891" cy="2301996"/>
          </a:xfrm>
        </p:grpSpPr>
        <p:sp>
          <p:nvSpPr>
            <p:cNvPr id="23" name="Rectangle 22"/>
            <p:cNvSpPr/>
            <p:nvPr/>
          </p:nvSpPr>
          <p:spPr>
            <a:xfrm>
              <a:off x="4285667" y="3762347"/>
              <a:ext cx="1267958" cy="194742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577C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60858" y="1655093"/>
              <a:ext cx="520700" cy="170717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" name="Straight Connector 24"/>
            <p:cNvCxnSpPr>
              <a:stCxn id="23" idx="3"/>
              <a:endCxn id="24" idx="1"/>
            </p:cNvCxnSpPr>
            <p:nvPr/>
          </p:nvCxnSpPr>
          <p:spPr>
            <a:xfrm flipV="1">
              <a:off x="5553625" y="1740452"/>
              <a:ext cx="1707234" cy="2119266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05150" cy="695325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 smtClean="0"/>
              <a:t>RFgen-</a:t>
            </a:r>
            <a:r>
              <a:rPr lang="en-US" dirty="0" smtClean="0"/>
              <a:t>Oracle</a:t>
            </a:r>
            <a:r>
              <a:rPr lang="en-US" b="1" dirty="0" smtClean="0"/>
              <a:t> Integration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3365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91251" y="1402872"/>
            <a:ext cx="14726503" cy="32597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Pre-Built Oracle EBS Mobile Apps Included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537867" y="1620750"/>
            <a:ext cx="2035597" cy="19009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CUSTOMIZE AND CREATE YOUR OWN MOBILE APPS!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" y="4240798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Order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Purchasing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Fixed Assets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3960" y="4240798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Discrete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Warehouse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License Plating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89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890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4665"/>
            <a:ext cx="7848600" cy="4525963"/>
          </a:xfrm>
        </p:spPr>
        <p:txBody>
          <a:bodyPr>
            <a:normAutofit fontScale="70000" lnSpcReduction="20000"/>
          </a:bodyPr>
          <a:lstStyle/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What are the Challenges?</a:t>
            </a:r>
            <a:endParaRPr lang="en-US" sz="3100" dirty="0"/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Advantages of Automation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RFgen Software Overview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RFgen Mobile Foundations for Oracle E-Business Suite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The Wireless Warehouse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How to Achieve 24/7 Continuous Operation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Voice-Enabling Your Oracle EBS Warehouse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Real </a:t>
            </a:r>
            <a:r>
              <a:rPr lang="en-US" sz="3100" dirty="0"/>
              <a:t>World Results </a:t>
            </a:r>
            <a:r>
              <a:rPr lang="en-US" sz="3100" dirty="0" smtClean="0"/>
              <a:t>– A Few Customer Case Studies</a:t>
            </a:r>
            <a:endParaRPr lang="en-US" sz="3100" dirty="0"/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5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</a:t>
            </a:r>
            <a:r>
              <a:rPr lang="en-US" dirty="0"/>
              <a:t>Connectivity Scenarios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98" y="1125608"/>
            <a:ext cx="5722872" cy="1464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98" y="2701244"/>
            <a:ext cx="5722872" cy="14641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588" y="1047073"/>
            <a:ext cx="533400" cy="147154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Real-Time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603583" y="2629926"/>
            <a:ext cx="533400" cy="14803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High Availability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603583" y="4242023"/>
            <a:ext cx="533400" cy="142235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Offline Mobility</a:t>
            </a:r>
            <a:endParaRPr lang="en-US" sz="1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38988" y="2629926"/>
            <a:ext cx="7395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38988" y="4238627"/>
            <a:ext cx="739541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44000" y="1051543"/>
            <a:ext cx="739541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63" y="4317155"/>
            <a:ext cx="5722872" cy="14641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26" y="3297173"/>
            <a:ext cx="272316" cy="272316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04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962" y="496985"/>
            <a:ext cx="6181725" cy="300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4015" y="1939595"/>
            <a:ext cx="1371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983680" y="2737733"/>
            <a:ext cx="1600200" cy="2177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6010" y="3574445"/>
            <a:ext cx="3886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Run </a:t>
            </a:r>
            <a:r>
              <a:rPr lang="en-US" sz="1600" dirty="0" smtClean="0"/>
              <a:t>RFgen </a:t>
            </a:r>
            <a:r>
              <a:rPr lang="en-US" sz="1600" dirty="0"/>
              <a:t>in your </a:t>
            </a:r>
            <a:r>
              <a:rPr lang="en-US" sz="1600" dirty="0" smtClean="0"/>
              <a:t>IT infrastructure 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Maintain </a:t>
            </a:r>
            <a:r>
              <a:rPr lang="en-US" sz="1600" dirty="0"/>
              <a:t>complete control of your entire </a:t>
            </a:r>
            <a:r>
              <a:rPr lang="en-US" sz="1600" dirty="0" smtClean="0"/>
              <a:t>RFgen platform</a:t>
            </a:r>
            <a:endParaRPr lang="en-US" sz="1600" dirty="0"/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Manage complex data, analytics, or big data sets including networks, analysis, image services, or real-time sensor </a:t>
            </a:r>
            <a:r>
              <a:rPr lang="en-US" sz="1600" dirty="0" smtClean="0"/>
              <a:t>streams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Options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998" y="850458"/>
            <a:ext cx="3376899" cy="21782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9646" y="3128169"/>
            <a:ext cx="339994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Onsite use license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Eliminates privacy and security concerns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No capital expenditure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Annual payments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Minimizes internal IT requirements to deploy and manage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6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1" y="1450935"/>
            <a:ext cx="10338150" cy="43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Zero Footprint on Oracle EBS Means Hassle-Free Oracle Upgrades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360845"/>
              </p:ext>
            </p:extLst>
          </p:nvPr>
        </p:nvGraphicFramePr>
        <p:xfrm>
          <a:off x="3875644" y="1571791"/>
          <a:ext cx="4648200" cy="4091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780" y="1450026"/>
            <a:ext cx="10412746" cy="434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4572000" y="1675617"/>
            <a:ext cx="411117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Open Source Code Samples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Rapid Application Development Platform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No Cryptic Scripting Language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Uses Data Dictionary Aliases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Reusable Objects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Interactive Debugger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Built-in SQL Testing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Deploys Instantly to All Devices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RFgen Implements in Weeks, </a:t>
            </a:r>
            <a:br>
              <a:rPr lang="en-US" dirty="0" smtClean="0"/>
            </a:br>
            <a:r>
              <a:rPr lang="en-US" dirty="0" smtClean="0"/>
              <a:t>Not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Wireless Warehouse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22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Wireless and Mobile Data Collection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8316" y="1470554"/>
            <a:ext cx="14726503" cy="4218530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83498415"/>
              </p:ext>
            </p:extLst>
          </p:nvPr>
        </p:nvGraphicFramePr>
        <p:xfrm>
          <a:off x="4138858" y="-48126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25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 marL="11588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Arial" charset="0"/>
              </a:rPr>
              <a:t>The </a:t>
            </a:r>
            <a:r>
              <a:rPr lang="en-US" sz="1800" b="1" dirty="0">
                <a:latin typeface="Arial" charset="0"/>
              </a:rPr>
              <a:t>RFgen </a:t>
            </a:r>
            <a:r>
              <a:rPr lang="en-US" sz="1800" b="1" dirty="0" smtClean="0">
                <a:latin typeface="Arial" charset="0"/>
              </a:rPr>
              <a:t>Solution:</a:t>
            </a:r>
            <a:endParaRPr lang="en-US" sz="1800" b="1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Arial" charset="0"/>
              </a:rPr>
              <a:t>Transition </a:t>
            </a:r>
            <a:r>
              <a:rPr lang="en-US" sz="1600" dirty="0">
                <a:latin typeface="Arial" charset="0"/>
              </a:rPr>
              <a:t>from Oracle 11i to 12 without losing data collection capabilities. </a:t>
            </a:r>
          </a:p>
          <a:p>
            <a:pPr marL="339725" lvl="2" indent="-225425">
              <a:spcBef>
                <a:spcPts val="600"/>
              </a:spcBef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Arial" charset="0"/>
              </a:rPr>
              <a:t>Eliminated drops—lost </a:t>
            </a:r>
            <a:r>
              <a:rPr lang="en-US" sz="1600" dirty="0">
                <a:latin typeface="Arial" charset="0"/>
              </a:rPr>
              <a:t>data that occurred in the prior system when </a:t>
            </a:r>
            <a:r>
              <a:rPr lang="en-US" sz="1600" dirty="0" smtClean="0">
                <a:latin typeface="Arial" charset="0"/>
              </a:rPr>
              <a:t>device </a:t>
            </a:r>
            <a:r>
              <a:rPr lang="en-US" sz="1600" dirty="0">
                <a:latin typeface="Arial" charset="0"/>
              </a:rPr>
              <a:t>connectivity was interrupted. </a:t>
            </a:r>
          </a:p>
          <a:p>
            <a:pPr marL="339725" lvl="2" indent="-225425">
              <a:spcBef>
                <a:spcPts val="600"/>
              </a:spcBef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Arial" charset="0"/>
              </a:rPr>
              <a:t>Tracks food </a:t>
            </a:r>
            <a:r>
              <a:rPr lang="en-US" sz="1600" dirty="0">
                <a:latin typeface="Arial" charset="0"/>
              </a:rPr>
              <a:t>products efficiently, in compliance with federal </a:t>
            </a:r>
            <a:r>
              <a:rPr lang="en-US" sz="1600" dirty="0" smtClean="0">
                <a:latin typeface="Arial" charset="0"/>
              </a:rPr>
              <a:t>regulations</a:t>
            </a:r>
            <a:r>
              <a:rPr lang="en-US" sz="1600" dirty="0">
                <a:latin typeface="Arial" charset="0"/>
              </a:rPr>
              <a:t>.</a:t>
            </a:r>
          </a:p>
          <a:p>
            <a:pPr marL="339725" lvl="2" indent="-225425">
              <a:spcBef>
                <a:spcPts val="600"/>
              </a:spcBef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600" dirty="0">
                <a:latin typeface="Arial" charset="0"/>
              </a:rPr>
              <a:t>Easily </a:t>
            </a:r>
            <a:r>
              <a:rPr lang="en-US" sz="1600" dirty="0" smtClean="0">
                <a:latin typeface="Arial" charset="0"/>
              </a:rPr>
              <a:t>creates </a:t>
            </a:r>
            <a:r>
              <a:rPr lang="en-US" sz="1600" dirty="0">
                <a:latin typeface="Arial" charset="0"/>
              </a:rPr>
              <a:t>the complex transactions required in process </a:t>
            </a:r>
            <a:r>
              <a:rPr lang="en-US" sz="1600" dirty="0" smtClean="0">
                <a:latin typeface="Arial" charset="0"/>
              </a:rPr>
              <a:t>manufacturing. </a:t>
            </a:r>
            <a:endParaRPr lang="en-US" sz="1600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Arial" charset="0"/>
              </a:rPr>
              <a:t>Uses </a:t>
            </a:r>
            <a:r>
              <a:rPr lang="en-US" sz="1600" dirty="0">
                <a:latin typeface="Arial" charset="0"/>
              </a:rPr>
              <a:t>open source code to customize </a:t>
            </a:r>
            <a:r>
              <a:rPr lang="en-US" sz="1600" dirty="0" smtClean="0">
                <a:latin typeface="Arial" charset="0"/>
              </a:rPr>
              <a:t>transactions </a:t>
            </a:r>
            <a:r>
              <a:rPr lang="en-US" sz="1600" dirty="0">
                <a:latin typeface="Arial" charset="0"/>
              </a:rPr>
              <a:t>and workflows in-house and reduce programming time and costs.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</a:t>
            </a:r>
          </a:p>
          <a:p>
            <a:pPr algn="r"/>
            <a:endParaRPr lang="en-US" sz="1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81623" y="259663"/>
            <a:ext cx="4185777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Blue Bell Creameries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Food Manufacturer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Food Traceability, Inventory Control, Process Manufacturing, PO Processing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Oracle E-Business Suite R12</a:t>
            </a:r>
            <a:endParaRPr lang="en-US" sz="1400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1709362"/>
            <a:ext cx="2514600" cy="1719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674" y="3429000"/>
            <a:ext cx="4048127" cy="21606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Blue Bell Creameries has been making delectable ice cream products since 1907. The company operates four manufacturing plants, 57 distribution centers, and a large fleet of delivery trucks</a:t>
            </a:r>
            <a:r>
              <a:rPr lang="en-US" dirty="0" smtClean="0">
                <a:latin typeface="Arial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9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Achieve 24/7 Continuous Operation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7035" y="1449033"/>
            <a:ext cx="14717994" cy="421609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949"/>
            <a:ext cx="9162184" cy="16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+mn-lt"/>
                <a:cs typeface="Arial" pitchFamily="34" charset="0"/>
              </a:rPr>
              <a:t>High Availability Disconnected Solutions</a:t>
            </a:r>
            <a:endParaRPr lang="en-US" sz="36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210940715"/>
              </p:ext>
            </p:extLst>
          </p:nvPr>
        </p:nvGraphicFramePr>
        <p:xfrm>
          <a:off x="4138858" y="-114626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371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286" y="2271919"/>
            <a:ext cx="1303937" cy="130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845" y="2271711"/>
            <a:ext cx="1315568" cy="129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1" y="2270217"/>
            <a:ext cx="1303937" cy="129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 marL="11588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 smtClean="0">
                <a:latin typeface="Arial" charset="0"/>
              </a:rPr>
              <a:t>The </a:t>
            </a:r>
            <a:r>
              <a:rPr lang="en-US" sz="2000" b="1" dirty="0">
                <a:latin typeface="Arial" charset="0"/>
              </a:rPr>
              <a:t>RFgen </a:t>
            </a:r>
            <a:r>
              <a:rPr lang="en-US" sz="2000" b="1" dirty="0" smtClean="0">
                <a:latin typeface="Arial" charset="0"/>
              </a:rPr>
              <a:t>Solution:</a:t>
            </a:r>
            <a:endParaRPr lang="en-US" sz="2000" b="1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Subinventory </a:t>
            </a:r>
            <a:r>
              <a:rPr lang="en-US" dirty="0">
                <a:latin typeface="Arial" charset="0"/>
              </a:rPr>
              <a:t>transfers are 83% faster. </a:t>
            </a:r>
            <a:endParaRPr lang="en-US" dirty="0" smtClean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P.O</a:t>
            </a:r>
            <a:r>
              <a:rPr lang="en-US" dirty="0">
                <a:latin typeface="Arial" charset="0"/>
              </a:rPr>
              <a:t>. receipts are 94% faster. </a:t>
            </a:r>
            <a:endParaRPr lang="en-US" dirty="0" smtClean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Miscellaneous </a:t>
            </a:r>
            <a:r>
              <a:rPr lang="en-US" dirty="0">
                <a:latin typeface="Arial" charset="0"/>
              </a:rPr>
              <a:t>transactions are 96% faster. </a:t>
            </a:r>
            <a:endParaRPr lang="en-US" dirty="0" smtClean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Sales </a:t>
            </a:r>
            <a:r>
              <a:rPr lang="en-US" dirty="0">
                <a:latin typeface="Arial" charset="0"/>
              </a:rPr>
              <a:t>order management (a two-part process) is 67% </a:t>
            </a:r>
            <a:r>
              <a:rPr lang="en-US" dirty="0" smtClean="0">
                <a:latin typeface="Arial" charset="0"/>
              </a:rPr>
              <a:t>faster.</a:t>
            </a:r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81623" y="274653"/>
            <a:ext cx="4185777" cy="106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TMEIC Corporation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Industrial Manufacturing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High Availability, Inventory Control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Oracle E-Business Suite Release 12</a:t>
            </a:r>
            <a:endParaRPr lang="en-US" sz="1400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84" y="1725147"/>
            <a:ext cx="1412905" cy="4408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674" y="3333750"/>
            <a:ext cx="4048127" cy="225588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TMEIC </a:t>
            </a:r>
            <a:r>
              <a:rPr lang="en-US" dirty="0" smtClean="0">
                <a:latin typeface="Arial" charset="0"/>
              </a:rPr>
              <a:t>designs</a:t>
            </a:r>
            <a:r>
              <a:rPr lang="en-US" dirty="0">
                <a:latin typeface="Arial" charset="0"/>
              </a:rPr>
              <a:t>, develops and engineers advanced automation systems, large rotating machinery, and variable speed drives specializing in serving metals, material handling, oil </a:t>
            </a:r>
            <a:r>
              <a:rPr lang="en-US" dirty="0" smtClean="0">
                <a:latin typeface="Arial" charset="0"/>
              </a:rPr>
              <a:t>&amp; </a:t>
            </a:r>
            <a:r>
              <a:rPr lang="en-US" dirty="0">
                <a:latin typeface="Arial" charset="0"/>
              </a:rPr>
              <a:t>gas, </a:t>
            </a:r>
            <a:r>
              <a:rPr lang="en-US" dirty="0" smtClean="0">
                <a:latin typeface="Arial" charset="0"/>
              </a:rPr>
              <a:t>mining, and </a:t>
            </a:r>
            <a:r>
              <a:rPr lang="en-US" dirty="0">
                <a:latin typeface="Arial" charset="0"/>
              </a:rPr>
              <a:t>other industrial </a:t>
            </a:r>
            <a:r>
              <a:rPr lang="en-US" dirty="0" smtClean="0">
                <a:latin typeface="Arial" charset="0"/>
              </a:rPr>
              <a:t>markets.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dirty="0"/>
              <a:t>8 Challenges </a:t>
            </a:r>
            <a:r>
              <a:rPr lang="en-US" dirty="0" smtClean="0"/>
              <a:t>Solved with a Mobile </a:t>
            </a:r>
            <a:r>
              <a:rPr lang="en-US" dirty="0"/>
              <a:t>Data </a:t>
            </a:r>
            <a:r>
              <a:rPr lang="en-US" dirty="0" smtClean="0"/>
              <a:t>Collection Solution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655974"/>
              </p:ext>
            </p:extLst>
          </p:nvPr>
        </p:nvGraphicFramePr>
        <p:xfrm>
          <a:off x="-244840" y="1664368"/>
          <a:ext cx="507167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428060"/>
              </p:ext>
            </p:extLst>
          </p:nvPr>
        </p:nvGraphicFramePr>
        <p:xfrm>
          <a:off x="3972400" y="1663118"/>
          <a:ext cx="5324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0524" y="1410673"/>
            <a:ext cx="15087599" cy="43219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8360" y="2479119"/>
            <a:ext cx="4076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Clr>
                <a:srgbClr val="002060"/>
              </a:buClr>
              <a:buSzPct val="75000"/>
              <a:buFont typeface="Arial" pitchFamily="34" charset="0"/>
              <a:buChar char="»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+mn-lt"/>
                <a:cs typeface="Arial" pitchFamily="34" charset="0"/>
              </a:rPr>
              <a:t>On-Demand Mobile Enterprise Connectivity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11604442"/>
              </p:ext>
            </p:extLst>
          </p:nvPr>
        </p:nvGraphicFramePr>
        <p:xfrm>
          <a:off x="564483" y="-48126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47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7" y="1613940"/>
            <a:ext cx="1994084" cy="1994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 marL="11588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 smtClean="0">
                <a:latin typeface="Arial" charset="0"/>
              </a:rPr>
              <a:t>The </a:t>
            </a:r>
            <a:r>
              <a:rPr lang="en-US" sz="2000" b="1" dirty="0">
                <a:latin typeface="Arial" charset="0"/>
              </a:rPr>
              <a:t>RFgen </a:t>
            </a:r>
            <a:r>
              <a:rPr lang="en-US" sz="2000" b="1" dirty="0" smtClean="0">
                <a:latin typeface="Arial" charset="0"/>
              </a:rPr>
              <a:t>Solution:</a:t>
            </a:r>
            <a:endParaRPr lang="en-US" sz="2000" b="1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800" dirty="0" smtClean="0">
                <a:latin typeface="Arial" charset="0"/>
              </a:rPr>
              <a:t>Improved accuracy and reduced cost with a custom-built mobile app  that tracks </a:t>
            </a:r>
            <a:r>
              <a:rPr lang="en-US" sz="1800" dirty="0">
                <a:latin typeface="Arial" charset="0"/>
              </a:rPr>
              <a:t>fabrication issue points and </a:t>
            </a:r>
            <a:r>
              <a:rPr lang="en-US" sz="1800" dirty="0" smtClean="0">
                <a:latin typeface="Arial" charset="0"/>
              </a:rPr>
              <a:t>maps </a:t>
            </a:r>
            <a:r>
              <a:rPr lang="en-US" sz="1800" dirty="0">
                <a:latin typeface="Arial" charset="0"/>
              </a:rPr>
              <a:t>them to </a:t>
            </a:r>
            <a:r>
              <a:rPr lang="en-US" sz="1800" dirty="0" smtClean="0">
                <a:latin typeface="Arial" charset="0"/>
              </a:rPr>
              <a:t>chemicals.</a:t>
            </a: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800" dirty="0" smtClean="0">
                <a:latin typeface="Arial" charset="0"/>
              </a:rPr>
              <a:t>Can now track inventory in real-time even in fabrication locations where Wi-Fi is not available. </a:t>
            </a: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800" dirty="0" smtClean="0">
                <a:latin typeface="Arial" charset="0"/>
              </a:rPr>
              <a:t>High Availability enables workers to work </a:t>
            </a:r>
            <a:r>
              <a:rPr lang="en-US" sz="1800" dirty="0">
                <a:latin typeface="Arial" charset="0"/>
              </a:rPr>
              <a:t>on weekends when </a:t>
            </a:r>
            <a:r>
              <a:rPr lang="en-US" sz="1800" dirty="0" smtClean="0">
                <a:latin typeface="Arial" charset="0"/>
              </a:rPr>
              <a:t>Oracle is </a:t>
            </a:r>
            <a:r>
              <a:rPr lang="en-US" sz="1800" dirty="0">
                <a:latin typeface="Arial" charset="0"/>
              </a:rPr>
              <a:t>unavailable </a:t>
            </a:r>
            <a:r>
              <a:rPr lang="en-US" sz="1800" dirty="0" smtClean="0">
                <a:latin typeface="Arial" charset="0"/>
              </a:rPr>
              <a:t>for maintenance.</a:t>
            </a:r>
            <a:endParaRPr lang="en-US" sz="1800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</a:t>
            </a:r>
          </a:p>
          <a:p>
            <a:pPr algn="r"/>
            <a:endParaRPr lang="en-US" sz="1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81623" y="259663"/>
            <a:ext cx="4185777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ON Semiconductor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Electronics Manufacturing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Inventory Management, </a:t>
            </a:r>
            <a:r>
              <a:rPr lang="en-US" sz="1400" dirty="0">
                <a:latin typeface="Arial" charset="0"/>
              </a:rPr>
              <a:t>PO Processing, </a:t>
            </a:r>
            <a:r>
              <a:rPr lang="en-US" sz="1400" dirty="0" smtClean="0">
                <a:latin typeface="Arial" charset="0"/>
              </a:rPr>
              <a:t>Chemical Validation, Off-Line Mobility, High Availability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Oracle E-Business Suite</a:t>
            </a:r>
            <a:endParaRPr lang="en-US" sz="1400" dirty="0"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7" y="1746980"/>
            <a:ext cx="1532120" cy="1532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674" y="3429000"/>
            <a:ext cx="4048127" cy="21606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ON Semiconductor is a Fortune 1000 </a:t>
            </a:r>
            <a:r>
              <a:rPr lang="en-US" dirty="0" smtClean="0">
                <a:latin typeface="Arial" charset="0"/>
              </a:rPr>
              <a:t>semiconductor </a:t>
            </a:r>
            <a:r>
              <a:rPr lang="en-US" dirty="0">
                <a:latin typeface="Arial" charset="0"/>
              </a:rPr>
              <a:t>company that operates a network of manufacturing facilities, sales offices and design centers in North America, Europe, and the Asia Pacific regions.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Voice-Enabling Your Oracle Warehouse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32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4572" y="1448070"/>
            <a:ext cx="14726503" cy="4218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Hands-Free, Eyes-Free Warehouse Operations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19669989"/>
              </p:ext>
            </p:extLst>
          </p:nvPr>
        </p:nvGraphicFramePr>
        <p:xfrm>
          <a:off x="4166582" y="-66498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1359" y="1427942"/>
            <a:ext cx="15231735" cy="4363258"/>
          </a:xfrm>
          <a:prstGeom prst="rect">
            <a:avLst/>
          </a:prstGeom>
        </p:spPr>
      </p:pic>
      <p:sp>
        <p:nvSpPr>
          <p:cNvPr id="140290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t"/>
          <a:lstStyle/>
          <a:p>
            <a:pPr eaLnBrk="1" hangingPunct="1"/>
            <a:r>
              <a:rPr lang="en-GB" b="1" dirty="0" smtClean="0"/>
              <a:t>What is Voice-Directed Work?</a:t>
            </a:r>
            <a:endParaRPr lang="en-US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34</a:t>
            </a:fld>
            <a:endParaRPr lang="en-US" dirty="0"/>
          </a:p>
        </p:txBody>
      </p:sp>
      <p:sp>
        <p:nvSpPr>
          <p:cNvPr id="140291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3863941" y="1675617"/>
            <a:ext cx="4652250" cy="3876524"/>
          </a:xfrm>
          <a:solidFill>
            <a:schemeClr val="bg1">
              <a:alpha val="93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Perform step-by-step tasks and collect data using voice prompts and worker voice responses.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Wireless technology with direct integration </a:t>
            </a:r>
            <a:r>
              <a:rPr lang="en-US" sz="1800" dirty="0">
                <a:solidFill>
                  <a:schemeClr val="tx1"/>
                </a:solidFill>
              </a:rPr>
              <a:t>into back-end </a:t>
            </a:r>
            <a:r>
              <a:rPr lang="en-US" sz="1800" dirty="0" smtClean="0">
                <a:solidFill>
                  <a:schemeClr val="tx1"/>
                </a:solidFill>
              </a:rPr>
              <a:t>systems.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Hands-free, eyes-free.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Designed for noisy, industrial environments and diverse users.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Focused on order selection/picking.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Expandable to other applications: fork lifts, line loading, cycle counting, put-to-store and more.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721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Voice Provides Real-World 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680295"/>
              </p:ext>
            </p:extLst>
          </p:nvPr>
        </p:nvGraphicFramePr>
        <p:xfrm>
          <a:off x="152400" y="1069260"/>
          <a:ext cx="8686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79" y="1628523"/>
            <a:ext cx="4016231" cy="212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rmAutofit fontScale="25000" lnSpcReduction="20000"/>
          </a:bodyPr>
          <a:lstStyle/>
          <a:p>
            <a:pPr marL="115887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7200" b="1" dirty="0" smtClean="0">
                <a:latin typeface="Arial" charset="0"/>
              </a:rPr>
              <a:t>The </a:t>
            </a:r>
            <a:r>
              <a:rPr lang="en-US" sz="7200" b="1" dirty="0">
                <a:latin typeface="Arial" charset="0"/>
              </a:rPr>
              <a:t>RFgen </a:t>
            </a:r>
            <a:r>
              <a:rPr lang="en-US" sz="7200" b="1" dirty="0" smtClean="0">
                <a:latin typeface="Arial" charset="0"/>
              </a:rPr>
              <a:t>Solution:</a:t>
            </a:r>
            <a:endParaRPr lang="en-US" sz="7200" b="1" dirty="0">
              <a:latin typeface="Arial" charset="0"/>
            </a:endParaRP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License plating improved traceability and enabled full field-to-fork GTIN tracking and the delivery of country of origin information to customers.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RFgen audit trail enables them to easily pass government audits. 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Voice technology helps prevent cross-contamination and expedites picking and shipping.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Improved efficiency in receiving, put away and inventory replenishment processes.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/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 </a:t>
            </a:r>
          </a:p>
          <a:p>
            <a:pPr algn="r">
              <a:spcAft>
                <a:spcPts val="300"/>
              </a:spcAft>
            </a:pPr>
            <a:endParaRPr lang="en-US" sz="1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91450" y="259663"/>
            <a:ext cx="4937950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Caito Foods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Produce Distribution</a:t>
            </a:r>
          </a:p>
          <a:p>
            <a:r>
              <a:rPr lang="en-US" sz="1400" dirty="0" smtClean="0">
                <a:latin typeface="Arial" charset="0"/>
              </a:rPr>
              <a:t>Food Traceability, PO Processing, License Plating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Inventory Management, SO Processing, Voice Picking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JD </a:t>
            </a:r>
            <a:r>
              <a:rPr lang="en-US" sz="1400" dirty="0"/>
              <a:t>Edwards EnterpriseOne </a:t>
            </a:r>
            <a:r>
              <a:rPr lang="en-US" sz="1400" dirty="0" smtClean="0"/>
              <a:t>8.XE (upgrading  to 9.1)</a:t>
            </a:r>
            <a:endParaRPr lang="en-US" sz="1400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8" y="1609471"/>
            <a:ext cx="3981610" cy="6134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674" y="3581400"/>
            <a:ext cx="4048127" cy="20082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Founded in 1965, Caito Foods operates four distribution centers that send fresh produce to multiple states in the Eastern, </a:t>
            </a:r>
            <a:r>
              <a:rPr lang="en-US" dirty="0" smtClean="0">
                <a:latin typeface="Arial" charset="0"/>
              </a:rPr>
              <a:t>Midwestern </a:t>
            </a:r>
            <a:r>
              <a:rPr lang="en-US" dirty="0">
                <a:latin typeface="Arial" charset="0"/>
              </a:rPr>
              <a:t>and Southeastern United States.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RFgen is a Total Solutions Provider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249851"/>
              </p:ext>
            </p:extLst>
          </p:nvPr>
        </p:nvGraphicFramePr>
        <p:xfrm>
          <a:off x="443132" y="115002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969388" y="4040670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8138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Certified reseller of major mobile device and hardware brands</a:t>
            </a:r>
          </a:p>
          <a:p>
            <a:pPr marL="225425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Windows, Apple iOS and Android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Single vendor accountability</a:t>
            </a:r>
            <a:endParaRPr lang="en-US" sz="1200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2104" y="4990643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ERP integration expertise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Mobility and automation expertise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Supply chain and industry expertise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81000" y="2209820"/>
            <a:ext cx="264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24/7 technical phone support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24/7 online support and resources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Classroom and online training</a:t>
            </a:r>
            <a:endParaRPr lang="en-US" sz="1200" dirty="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7462" y="1479033"/>
            <a:ext cx="34993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Oracle-validated integration with Oracle EBS</a:t>
            </a:r>
          </a:p>
          <a:p>
            <a:pPr marL="463550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Suite of pre-built mobile apps</a:t>
            </a:r>
          </a:p>
          <a:p>
            <a:pPr marL="801688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Mobile development studio for fast and easy application development</a:t>
            </a:r>
            <a:endParaRPr lang="en-US" sz="1200" dirty="0">
              <a:latin typeface="Arial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9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How [Prospect] Wins with RFgen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439887"/>
              </p:ext>
            </p:extLst>
          </p:nvPr>
        </p:nvGraphicFramePr>
        <p:xfrm>
          <a:off x="485336" y="1223559"/>
          <a:ext cx="8153400" cy="1042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421386"/>
              </p:ext>
            </p:extLst>
          </p:nvPr>
        </p:nvGraphicFramePr>
        <p:xfrm>
          <a:off x="495300" y="2339755"/>
          <a:ext cx="8153400" cy="147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2212935"/>
              </p:ext>
            </p:extLst>
          </p:nvPr>
        </p:nvGraphicFramePr>
        <p:xfrm>
          <a:off x="495300" y="3828744"/>
          <a:ext cx="8153400" cy="180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2516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023684"/>
              </p:ext>
            </p:extLst>
          </p:nvPr>
        </p:nvGraphicFramePr>
        <p:xfrm>
          <a:off x="-1524278" y="457200"/>
          <a:ext cx="9525000" cy="574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16558" y="2255286"/>
            <a:ext cx="4267200" cy="2392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Font typeface="Arial" pitchFamily="34" charset="0"/>
              <a:buNone/>
            </a:pPr>
            <a:r>
              <a:rPr lang="en-US" sz="4200" b="1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Contact</a:t>
            </a:r>
            <a:endParaRPr lang="en-US" sz="4200" b="1" dirty="0" smtClean="0">
              <a:solidFill>
                <a:srgbClr val="003882"/>
              </a:solidFill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b="1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dirty="0" smtClean="0">
                <a:latin typeface="+mj-lt"/>
                <a:ea typeface="+mj-ea"/>
                <a:cs typeface="+mj-cs"/>
              </a:rPr>
              <a:t>call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 smtClean="0"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dirty="0" smtClean="0">
                <a:latin typeface="+mj-lt"/>
                <a:ea typeface="+mj-ea"/>
                <a:cs typeface="+mj-cs"/>
              </a:rPr>
              <a:t>email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 smtClean="0"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dirty="0" smtClean="0">
                <a:latin typeface="+mj-lt"/>
                <a:ea typeface="+mj-ea"/>
                <a:cs typeface="+mj-cs"/>
              </a:rPr>
              <a:t>visit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Paper-Based and Manual Processes Create Inefficiencies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21" y="1480280"/>
            <a:ext cx="9201783" cy="43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Slides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4000" b="1" dirty="0">
                <a:latin typeface="Arial" pitchFamily="34" charset="0"/>
                <a:cs typeface="Arial" pitchFamily="34" charset="0"/>
              </a:rPr>
              <a:t>The Advantages of </a:t>
            </a: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Automation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3600" dirty="0">
                <a:solidFill>
                  <a:schemeClr val="bg2">
                    <a:lumMod val="50000"/>
                  </a:schemeClr>
                </a:solidFill>
              </a:rPr>
            </a:br>
            <a:endParaRPr lang="en-US" sz="3600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045756"/>
              </p:ext>
            </p:extLst>
          </p:nvPr>
        </p:nvGraphicFramePr>
        <p:xfrm>
          <a:off x="651170" y="1270301"/>
          <a:ext cx="7758540" cy="435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179332"/>
              </p:ext>
            </p:extLst>
          </p:nvPr>
        </p:nvGraphicFramePr>
        <p:xfrm>
          <a:off x="-627090" y="-254830"/>
          <a:ext cx="10820400" cy="693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810" y="1929980"/>
            <a:ext cx="38100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Mobile Data Collection by the Numbers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59180" y="134162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99%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6332" y="286562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25%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712" y="414603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30%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090" y="4976336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80%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8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RFgen Different than a WMS?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12739"/>
              </p:ext>
            </p:extLst>
          </p:nvPr>
        </p:nvGraphicFramePr>
        <p:xfrm>
          <a:off x="457200" y="1219199"/>
          <a:ext cx="8229600" cy="4648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5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7359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RFgen’s Oracle EBS Consulting Team Core Competencies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525721" y="1675617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Senior level consulting expertise in business processes for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Oracle E-Business Suite.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Extensive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knowledge of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industry-specific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best practices for automated data capture and warehouse management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solutions.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Real-world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, hands-on experience with multiple data capture technologies and process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workflows.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Ability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to plan, prepare, design, and deploy solutions that deliver desired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results.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50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613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Around </a:t>
            </a: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the Clock Technical Support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3878455" y="1574018"/>
            <a:ext cx="4652250" cy="4065843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RFgen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technical support experts are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on-hand 24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hours a day, seven days a week. </a:t>
            </a:r>
          </a:p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Toll-free number gives you instant access to an RFgen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technical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expert, ready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to help you get your applications back up and running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.</a:t>
            </a:r>
          </a:p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For non-urgent issues, submit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an online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help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request or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search the RFgen Online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Knowledgebase. </a:t>
            </a:r>
          </a:p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Join the RFgen LinkedIn User Community and gain access to others using RFgen.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9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4" y="959550"/>
            <a:ext cx="7517791" cy="4978559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483742"/>
            <a:ext cx="9152022" cy="2353489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09000"/>
            <a:ext cx="9144000" cy="2580409"/>
          </a:xfrm>
          <a:prstGeom prst="rect">
            <a:avLst/>
          </a:prstGeom>
          <a:ln/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Architecture On-Premise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3" y="3507838"/>
            <a:ext cx="4632614" cy="23293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2" y="913763"/>
            <a:ext cx="4632614" cy="2580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791200" y="1876926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On-Premise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Scenario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9222" y="4403542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On-Premise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Scenario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123386"/>
            <a:ext cx="9144000" cy="2601014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Architecture In the Cloud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0" y="322445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in the Cloud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2" y="2132912"/>
            <a:ext cx="4252402" cy="2591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02377"/>
            <a:ext cx="9144000" cy="3818659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Connectivity Scenarios</a:t>
            </a:r>
            <a:endParaRPr lang="en-US" sz="3100" dirty="0">
              <a:solidFill>
                <a:srgbClr val="9C1B3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9" y="1502377"/>
            <a:ext cx="4173682" cy="38186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791200" y="309611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in or Near the Plant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It </a:t>
            </a:r>
            <a:r>
              <a:rPr lang="en-US" sz="3200" dirty="0"/>
              <a:t>also </a:t>
            </a:r>
            <a:r>
              <a:rPr lang="en-US" sz="3200" dirty="0" smtClean="0"/>
              <a:t>Makes </a:t>
            </a:r>
            <a:r>
              <a:rPr lang="en-US" sz="3200" dirty="0"/>
              <a:t>it Difficult </a:t>
            </a:r>
            <a:r>
              <a:rPr lang="en-US" sz="3200" dirty="0" smtClean="0"/>
              <a:t>to </a:t>
            </a:r>
            <a:r>
              <a:rPr lang="en-US" sz="3200" dirty="0"/>
              <a:t>Get </a:t>
            </a:r>
            <a:r>
              <a:rPr lang="en-US" sz="3200" dirty="0" smtClean="0"/>
              <a:t>Real-Time </a:t>
            </a:r>
            <a:r>
              <a:rPr lang="en-US" sz="3200" dirty="0"/>
              <a:t>Visibility into Inventory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37" y="1464592"/>
            <a:ext cx="10228871" cy="435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5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Application Framework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83" y="1393576"/>
            <a:ext cx="3457575" cy="4229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50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38525"/>
            <a:ext cx="7620000" cy="1362075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[Prospect Name]’s Business Challenge</a:t>
            </a: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51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3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2911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[Prospect Name]’s Business Challenge</a:t>
            </a:r>
            <a:r>
              <a:rPr lang="en-US" sz="3600" dirty="0"/>
              <a:t> </a:t>
            </a:r>
            <a:endParaRPr lang="en-US" sz="36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52</a:t>
            </a:fld>
            <a:endParaRPr lang="en-US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72567" y="1674725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Briefly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describe the prospect’s business challenge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05" y="1417040"/>
            <a:ext cx="11032015" cy="437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[Prospect Name]’s Expected Project Deliverables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53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523491" y="1660211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Briefly outline what they hope to get by automating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68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[Prospect Name]’s Requirements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5854075"/>
              </p:ext>
            </p:extLst>
          </p:nvPr>
        </p:nvGraphicFramePr>
        <p:xfrm>
          <a:off x="457200" y="1332908"/>
          <a:ext cx="8229600" cy="4389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400"/>
                <a:gridCol w="1600200"/>
              </a:tblGrid>
              <a:tr h="64897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Requirement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RFgen Meets </a:t>
                      </a:r>
                      <a:r>
                        <a:rPr lang="en-US" sz="1600" baseline="0" dirty="0" smtClean="0"/>
                        <a:t>Requirement</a:t>
                      </a:r>
                      <a:endParaRPr lang="en-US" sz="1600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95" y="2037472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10" y="2861604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054" y="3283908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71" y="369673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808" y="411003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95" y="452626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159" y="4938056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767" y="535261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68" y="244331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07" y="914400"/>
            <a:ext cx="314865" cy="33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84" y="1432798"/>
            <a:ext cx="10601966" cy="435343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458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How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will </a:t>
            </a: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RFgen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Meet </a:t>
            </a: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all of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Your Requirements?</a:t>
            </a:r>
            <a:r>
              <a:rPr lang="en-US" sz="3600" b="1" dirty="0">
                <a:solidFill>
                  <a:srgbClr val="002060"/>
                </a:solidFill>
              </a:rPr>
              <a:t/>
            </a:r>
            <a:br>
              <a:rPr lang="en-US" sz="3600" b="1" dirty="0">
                <a:solidFill>
                  <a:srgbClr val="002060"/>
                </a:solidFill>
              </a:rPr>
            </a:br>
            <a:endParaRPr lang="en-US" sz="3600" b="1" dirty="0">
              <a:solidFill>
                <a:srgbClr val="002060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75689" y="1660211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flexibility and robustness of the RFgen Mobile Framework enables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 to meet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all of [Prospect Name]’s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requirement for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warehouse automation and mobility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Let’s take a look at RFgen Mobile Foundations for                          Oracle E-Business Suite. </a:t>
            </a:r>
            <a:endParaRPr lang="en-US" sz="2000" b="1" dirty="0">
              <a:solidFill>
                <a:srgbClr val="00206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5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Your RFgen Project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915643"/>
              </p:ext>
            </p:extLst>
          </p:nvPr>
        </p:nvGraphicFramePr>
        <p:xfrm>
          <a:off x="457200" y="974184"/>
          <a:ext cx="5029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41399"/>
              </p:ext>
            </p:extLst>
          </p:nvPr>
        </p:nvGraphicFramePr>
        <p:xfrm>
          <a:off x="5715000" y="1143000"/>
          <a:ext cx="3276600" cy="4525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6600"/>
              </a:tblGrid>
              <a:tr h="1967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Transactions Includes in RFgen </a:t>
                      </a:r>
                      <a:r>
                        <a:rPr lang="en-US" sz="1200" u="none" strike="noStrike" dirty="0" smtClean="0">
                          <a:effectLst/>
                        </a:rPr>
                        <a:t>Solution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Distribution Suite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Cycle Count 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 Receipt by PO/Line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RFgen Warehouse Management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Warehouse Director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Put Away by Item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License Plate Suite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Create 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Assign 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Create LP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Create Plate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Attach Plate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Detach Item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Transfer LP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Pick, Pack, Ship (Outbound)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Pick to Plate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Ship Confirm Plate / Load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RFgen Inquiries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Item/Location 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Location 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Supply/Demand 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 Inquiry by Item / 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</a:tbl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Traceability and Efficiency with License Plating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57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38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9425" y="1421332"/>
            <a:ext cx="15254810" cy="4369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What is License Plating?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58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53564593"/>
              </p:ext>
            </p:extLst>
          </p:nvPr>
        </p:nvGraphicFramePr>
        <p:xfrm>
          <a:off x="523568" y="78642"/>
          <a:ext cx="4547942" cy="700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612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18" y="1236604"/>
            <a:ext cx="5913121" cy="2484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Why RFgen License Plating?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3492" y="1278002"/>
            <a:ext cx="2490022" cy="4272108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 algn="ctr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/>
            </a:pPr>
            <a:endParaRPr lang="en-US" sz="800" b="1" dirty="0" smtClean="0"/>
          </a:p>
          <a:p>
            <a:pPr marL="0" lvl="1" algn="ctr">
              <a:spcAft>
                <a:spcPts val="600"/>
              </a:spcAft>
              <a:buClr>
                <a:schemeClr val="bg1"/>
              </a:buClr>
              <a:defRPr/>
            </a:pPr>
            <a:r>
              <a:rPr lang="en-US" sz="1600" b="1" dirty="0" smtClean="0"/>
              <a:t>Features</a:t>
            </a:r>
          </a:p>
          <a:p>
            <a:pPr marL="350838" lvl="1" indent="-212725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Inventory </a:t>
            </a:r>
            <a:r>
              <a:rPr lang="en-US" sz="1400" dirty="0"/>
              <a:t>staging </a:t>
            </a:r>
            <a:r>
              <a:rPr lang="en-US" sz="1400" dirty="0" smtClean="0"/>
              <a:t>for:</a:t>
            </a:r>
          </a:p>
          <a:p>
            <a:pPr marL="568325" lvl="2" indent="-212725"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Manufacturing</a:t>
            </a:r>
          </a:p>
          <a:p>
            <a:pPr marL="568325" lvl="2" indent="-212725"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O</a:t>
            </a:r>
            <a:r>
              <a:rPr lang="en-US" sz="1400" dirty="0" smtClean="0"/>
              <a:t>utbound  Orders</a:t>
            </a:r>
          </a:p>
          <a:p>
            <a:pPr marL="568325" lvl="2" indent="-212725"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Warehouse-to-Warehouse Transfers</a:t>
            </a:r>
            <a:endParaRPr lang="en-US" sz="1400" dirty="0"/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Hold and release inventory by pallet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Load management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Shipping documents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Advance Ship Notice (ASN)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UCC-128 labeling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Track/trace history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2943514" y="3548929"/>
            <a:ext cx="5709598" cy="2003316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/>
            </a:pPr>
            <a:r>
              <a:rPr lang="en-US" sz="1600" b="1" dirty="0" smtClean="0"/>
              <a:t>Benefits</a:t>
            </a:r>
            <a:endParaRPr lang="en-US" sz="1600" b="1" dirty="0"/>
          </a:p>
          <a:p>
            <a:pPr marL="350838" lvl="1" indent="-2286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Allows </a:t>
            </a:r>
            <a:r>
              <a:rPr lang="en-US" sz="1400" dirty="0"/>
              <a:t>the ability to completely identify goods in transactions </a:t>
            </a:r>
            <a:r>
              <a:rPr lang="en-US" sz="1400" dirty="0" smtClean="0"/>
              <a:t> such </a:t>
            </a:r>
            <a:r>
              <a:rPr lang="en-US" sz="1400" dirty="0"/>
              <a:t>as receive, move, </a:t>
            </a:r>
            <a:r>
              <a:rPr lang="en-US" sz="1400" dirty="0" smtClean="0"/>
              <a:t>production, or </a:t>
            </a:r>
            <a:r>
              <a:rPr lang="en-US" sz="1400" dirty="0"/>
              <a:t>shipping.</a:t>
            </a:r>
          </a:p>
          <a:p>
            <a:pPr marL="350838" lvl="1" indent="-2286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Substantially reduces the number of scans necessary to enter </a:t>
            </a:r>
            <a:r>
              <a:rPr lang="en-US" sz="1400" dirty="0" smtClean="0"/>
              <a:t>     a </a:t>
            </a:r>
            <a:r>
              <a:rPr lang="en-US" sz="1400" dirty="0"/>
              <a:t>transaction.</a:t>
            </a:r>
          </a:p>
          <a:p>
            <a:pPr marL="350838" lvl="1" indent="-2286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Seamlessly integrates with </a:t>
            </a:r>
            <a:r>
              <a:rPr lang="en-US" sz="1400" dirty="0" smtClean="0"/>
              <a:t>an ERP’s manufacturing </a:t>
            </a:r>
            <a:r>
              <a:rPr lang="en-US" sz="1400" dirty="0"/>
              <a:t>and </a:t>
            </a:r>
            <a:r>
              <a:rPr lang="en-US" sz="1400" dirty="0" smtClean="0"/>
              <a:t>distribution process.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682389" y="1424169"/>
            <a:ext cx="20168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2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You Need are Barcode and Mobile Solutions </a:t>
            </a:r>
            <a:r>
              <a:rPr lang="en-US" sz="3200" dirty="0"/>
              <a:t>to </a:t>
            </a:r>
            <a:r>
              <a:rPr lang="en-US" sz="3200" dirty="0" smtClean="0"/>
              <a:t>Track Inventory in Real-Time</a:t>
            </a:r>
            <a:endParaRPr lang="en-US" sz="3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293" y="1447800"/>
            <a:ext cx="15272593" cy="4374961"/>
          </a:xfrm>
        </p:spPr>
      </p:pic>
    </p:spTree>
    <p:extLst>
      <p:ext uri="{BB962C8B-B14F-4D97-AF65-F5344CB8AC3E}">
        <p14:creationId xmlns:p14="http://schemas.microsoft.com/office/powerpoint/2010/main" val="22537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136" y="562391"/>
            <a:ext cx="5214730" cy="510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28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WMS Benefits at a Fraction of the Cost with       RFgen Warehouse Director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61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039" y="1427386"/>
            <a:ext cx="15233677" cy="4363814"/>
          </a:xfrm>
          <a:prstGeom prst="rect">
            <a:avLst/>
          </a:prstGeom>
        </p:spPr>
      </p:pic>
      <p:sp>
        <p:nvSpPr>
          <p:cNvPr id="140290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t">
            <a:noAutofit/>
          </a:bodyPr>
          <a:lstStyle/>
          <a:p>
            <a:r>
              <a:rPr lang="en-US" dirty="0"/>
              <a:t>What is </a:t>
            </a:r>
            <a:r>
              <a:rPr lang="en-US" dirty="0" smtClean="0"/>
              <a:t>RFgen </a:t>
            </a:r>
            <a:r>
              <a:rPr lang="en-US" dirty="0"/>
              <a:t>Warehouse Director?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62</a:t>
            </a:fld>
            <a:endParaRPr lang="en-US" dirty="0"/>
          </a:p>
        </p:txBody>
      </p:sp>
      <p:sp>
        <p:nvSpPr>
          <p:cNvPr id="140291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525721" y="1675617"/>
            <a:ext cx="4652250" cy="3876524"/>
          </a:xfrm>
          <a:solidFill>
            <a:schemeClr val="bg1">
              <a:alpha val="93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tx1"/>
                </a:solidFill>
              </a:rPr>
              <a:t>warehouse management tool that is powered by the RFgen </a:t>
            </a:r>
            <a:r>
              <a:rPr lang="en-US" sz="1800" dirty="0" smtClean="0">
                <a:solidFill>
                  <a:schemeClr val="tx1"/>
                </a:solidFill>
              </a:rPr>
              <a:t>Mobile Framework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Tx/>
            </a:pPr>
            <a:r>
              <a:rPr lang="en-US" sz="1800" dirty="0">
                <a:solidFill>
                  <a:schemeClr val="tx1"/>
                </a:solidFill>
              </a:rPr>
              <a:t>Based on the host inventory, it directs warehouse workers to complete inventory movement tasks such as put away, </a:t>
            </a:r>
            <a:r>
              <a:rPr lang="en-US" sz="1800" dirty="0" smtClean="0">
                <a:solidFill>
                  <a:schemeClr val="tx1"/>
                </a:solidFill>
              </a:rPr>
              <a:t>picking </a:t>
            </a:r>
            <a:r>
              <a:rPr lang="en-US" sz="1800" dirty="0">
                <a:solidFill>
                  <a:schemeClr val="tx1"/>
                </a:solidFill>
              </a:rPr>
              <a:t>and replenishment. 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Tx/>
            </a:pPr>
            <a:r>
              <a:rPr lang="en-US" sz="1800" dirty="0">
                <a:solidFill>
                  <a:schemeClr val="tx1"/>
                </a:solidFill>
              </a:rPr>
              <a:t>The host inventory can be anything including </a:t>
            </a:r>
            <a:r>
              <a:rPr lang="en-US" sz="1800" dirty="0" smtClean="0">
                <a:solidFill>
                  <a:schemeClr val="tx1"/>
                </a:solidFill>
              </a:rPr>
              <a:t>Oracle E-Business Suite, </a:t>
            </a:r>
            <a:r>
              <a:rPr lang="en-US" sz="1800" dirty="0">
                <a:solidFill>
                  <a:schemeClr val="tx1"/>
                </a:solidFill>
              </a:rPr>
              <a:t>or a variety of other ERP solutions.</a:t>
            </a:r>
          </a:p>
        </p:txBody>
      </p:sp>
    </p:spTree>
    <p:extLst>
      <p:ext uri="{BB962C8B-B14F-4D97-AF65-F5344CB8AC3E}">
        <p14:creationId xmlns:p14="http://schemas.microsoft.com/office/powerpoint/2010/main" val="3813801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012"/>
            <a:ext cx="8229600" cy="1143000"/>
          </a:xfrm>
        </p:spPr>
        <p:txBody>
          <a:bodyPr/>
          <a:lstStyle/>
          <a:p>
            <a:r>
              <a:rPr lang="en-US" dirty="0" smtClean="0"/>
              <a:t>What Does it Do?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681238"/>
              </p:ext>
            </p:extLst>
          </p:nvPr>
        </p:nvGraphicFramePr>
        <p:xfrm>
          <a:off x="559188" y="1151209"/>
          <a:ext cx="8001000" cy="449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907506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Warehouse Director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53452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30136" y="1098831"/>
            <a:ext cx="2667000" cy="4710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41" y="2642945"/>
            <a:ext cx="1336929" cy="13369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38" y="4839177"/>
            <a:ext cx="423250" cy="7558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84" y="2541315"/>
            <a:ext cx="443093" cy="8658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6069" y="3632281"/>
            <a:ext cx="420892" cy="12264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45" y="1786899"/>
            <a:ext cx="791051" cy="1176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99" y="4363326"/>
            <a:ext cx="962025" cy="7368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96" y="2661346"/>
            <a:ext cx="592481" cy="7644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53" y="3568079"/>
            <a:ext cx="977126" cy="603994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837002" y="4839177"/>
            <a:ext cx="2099899" cy="755802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7475" indent="-117475">
              <a:buFont typeface="Arial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</a:rPr>
              <a:t>JD </a:t>
            </a:r>
            <a:r>
              <a:rPr lang="en-US" sz="1000" dirty="0">
                <a:solidFill>
                  <a:schemeClr val="bg1"/>
                </a:solidFill>
              </a:rPr>
              <a:t>Edwards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Oracle EBS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SAP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</a:rPr>
              <a:t>Deltek </a:t>
            </a:r>
            <a:r>
              <a:rPr lang="en-US" sz="1000" dirty="0">
                <a:solidFill>
                  <a:schemeClr val="bg1"/>
                </a:solidFill>
              </a:rPr>
              <a:t>Costpoint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80" y="1749117"/>
            <a:ext cx="409699" cy="816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356095" y="1206623"/>
            <a:ext cx="171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Devices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6274" y="1198603"/>
            <a:ext cx="205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ERP System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08" y="5055297"/>
            <a:ext cx="323561" cy="3235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8" y="1933076"/>
            <a:ext cx="323561" cy="3235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63" y="3708295"/>
            <a:ext cx="323561" cy="323561"/>
          </a:xfrm>
          <a:prstGeom prst="rect">
            <a:avLst/>
          </a:prstGeom>
        </p:spPr>
      </p:pic>
      <p:pic>
        <p:nvPicPr>
          <p:cNvPr id="33" name="Picture 32" descr="database.g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13966" y="2678518"/>
            <a:ext cx="881653" cy="1253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352800" y="1196255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RFgen Warehouse Director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21642" y="4839176"/>
            <a:ext cx="2099899" cy="755803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7475" indent="-117475">
              <a:buFont typeface="Arial" pitchFamily="34" charset="0"/>
              <a:buChar char="•"/>
            </a:pPr>
            <a:r>
              <a:rPr lang="en-US" sz="1000" spc="50" dirty="0">
                <a:ln w="11430"/>
              </a:rPr>
              <a:t>Directed Put Away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spc="50" dirty="0">
                <a:ln w="11430"/>
              </a:rPr>
              <a:t>Directed Picking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spc="50" dirty="0">
                <a:ln w="11430"/>
              </a:rPr>
              <a:t>Directed Replenishment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11483" y="1994342"/>
            <a:ext cx="45720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42" y="1844155"/>
            <a:ext cx="1121337" cy="1121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890" y="2760923"/>
            <a:ext cx="1121337" cy="112133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56" y="3672995"/>
            <a:ext cx="1121337" cy="1121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2548" y="2211769"/>
            <a:ext cx="53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/>
              <a:t>Put Away</a:t>
            </a:r>
            <a:endParaRPr lang="en-US" sz="9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972073" y="3220541"/>
            <a:ext cx="532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/>
              <a:t>Pick</a:t>
            </a:r>
            <a:endParaRPr lang="en-US" sz="9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962548" y="4052804"/>
            <a:ext cx="53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 smtClean="0"/>
              <a:t>Reple-nish</a:t>
            </a:r>
            <a:endParaRPr lang="en-US" sz="9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849856" y="4134691"/>
            <a:ext cx="1394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Warehouse Jobs</a:t>
            </a:r>
            <a:endParaRPr lang="en-US" sz="12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32" y="3375688"/>
            <a:ext cx="353307" cy="319782"/>
          </a:xfrm>
          <a:prstGeom prst="rect">
            <a:avLst/>
          </a:prstGeom>
        </p:spPr>
      </p:pic>
      <p:sp>
        <p:nvSpPr>
          <p:cNvPr id="3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64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2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054" y="1450360"/>
            <a:ext cx="15153478" cy="4340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Directed Put Away </a:t>
            </a:r>
            <a:br>
              <a:rPr lang="en-US" dirty="0"/>
            </a:br>
            <a:r>
              <a:rPr lang="en-US" dirty="0"/>
              <a:t>Directed Replenishment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65</a:t>
            </a:fld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5562600" y="1647671"/>
            <a:ext cx="2971799" cy="3946218"/>
          </a:xfrm>
          <a:prstGeom prst="wedgeRectCallout">
            <a:avLst>
              <a:gd name="adj1" fmla="val -85397"/>
              <a:gd name="adj2" fmla="val -27519"/>
            </a:avLst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375" y1="36875" x2="34250" y2="41375"/>
                        <a14:foregroundMark x1="51500" y1="40500" x2="56500" y2="4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5" y="3323431"/>
            <a:ext cx="2644055" cy="2644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05" y="4043362"/>
            <a:ext cx="1601814" cy="11905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25" r="9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49" y="1764036"/>
            <a:ext cx="1805925" cy="18059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357" y="2057400"/>
            <a:ext cx="409375" cy="6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8694" y="1435846"/>
            <a:ext cx="15204145" cy="435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Directed </a:t>
            </a:r>
            <a:r>
              <a:rPr lang="en-US" dirty="0" smtClean="0"/>
              <a:t>Picking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66</a:t>
            </a:fld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5562600" y="1647671"/>
            <a:ext cx="2971799" cy="3946218"/>
          </a:xfrm>
          <a:prstGeom prst="wedgeRectCallout">
            <a:avLst>
              <a:gd name="adj1" fmla="val -85405"/>
              <a:gd name="adj2" fmla="val -27755"/>
            </a:avLst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375" y1="36875" x2="34250" y2="41375"/>
                        <a14:foregroundMark x1="51500" y1="40500" x2="56500" y2="4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5" y="3323431"/>
            <a:ext cx="2644055" cy="26440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25" r="9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49" y="1764036"/>
            <a:ext cx="1805925" cy="1805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710" y="4055952"/>
            <a:ext cx="1599696" cy="1185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643" y="2063783"/>
            <a:ext cx="397360" cy="5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7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Warehouse Director Feature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442826"/>
              </p:ext>
            </p:extLst>
          </p:nvPr>
        </p:nvGraphicFramePr>
        <p:xfrm>
          <a:off x="1228972" y="1329792"/>
          <a:ext cx="6553200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/>
                <a:gridCol w="1676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Warehouse</a:t>
                      </a:r>
                      <a:r>
                        <a:rPr lang="en-US" baseline="0" dirty="0" smtClean="0"/>
                        <a:t> Management Features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RFgen Warehouse Director</a:t>
                      </a:r>
                      <a:endParaRPr lang="en-US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Outbound Picking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Work Order Picking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Put Away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Replenishment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Suggestion Oriented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Hard-Rule Oriented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 Job</a:t>
                      </a:r>
                      <a:r>
                        <a:rPr lang="en-US" baseline="0" dirty="0" smtClean="0"/>
                        <a:t> Electronic Notification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Warehouse Space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Rapid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39" y="2278874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001" y="4133102"/>
            <a:ext cx="304439" cy="31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39" y="264079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38" y="3012296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38" y="3377346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39" y="3748852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35" y="4491808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735" y="518160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369" y="4861067"/>
            <a:ext cx="305072" cy="32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0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RFgen Software Overview</a:t>
            </a:r>
            <a:br>
              <a:rPr lang="en-US" sz="4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85" y="1426467"/>
            <a:ext cx="9188768" cy="439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 smtClean="0"/>
              <a:t>Who is RFgen Software?</a:t>
            </a:r>
            <a:endParaRPr lang="en-US" sz="31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065951"/>
              </p:ext>
            </p:extLst>
          </p:nvPr>
        </p:nvGraphicFramePr>
        <p:xfrm>
          <a:off x="4307300" y="1361248"/>
          <a:ext cx="42672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Mobilizes </a:t>
            </a:r>
            <a:r>
              <a:rPr lang="en-US" dirty="0"/>
              <a:t>the Supply Chain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114689"/>
              </p:ext>
            </p:extLst>
          </p:nvPr>
        </p:nvGraphicFramePr>
        <p:xfrm>
          <a:off x="266704" y="857224"/>
          <a:ext cx="8534400" cy="5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RANSITION" val="DemoQuadFade.p3d 0"/>
  <p:tag name="POWER3D OPTIONS" val="Fast "/>
  <p:tag name="POWER3D IMAGE0" val="Pwrtrans.tga"/>
</p:tagLst>
</file>

<file path=ppt/theme/theme1.xml><?xml version="1.0" encoding="utf-8"?>
<a:theme xmlns:a="http://schemas.openxmlformats.org/drawingml/2006/main" name="PPT POTX Template - RFgen">
  <a:themeElements>
    <a:clrScheme name="RFgen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C1B30"/>
      </a:accent2>
      <a:accent3>
        <a:srgbClr val="4E8545"/>
      </a:accent3>
      <a:accent4>
        <a:srgbClr val="604878"/>
      </a:accent4>
      <a:accent5>
        <a:srgbClr val="4BACC6"/>
      </a:accent5>
      <a:accent6>
        <a:srgbClr val="B1A0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Presentation Template - SAP</Template>
  <TotalTime>10976</TotalTime>
  <Words>3562</Words>
  <Application>Microsoft Office PowerPoint</Application>
  <PresentationFormat>On-screen Show (4:3)</PresentationFormat>
  <Paragraphs>757</Paragraphs>
  <Slides>67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PPT POTX Template - RFgen</vt:lpstr>
      <vt:lpstr>An Introduction to RFgen Mobile Foundations for  Oracle E-Business Suite</vt:lpstr>
      <vt:lpstr>Agenda</vt:lpstr>
      <vt:lpstr>8 Challenges Solved with a Mobile Data Collection Solution</vt:lpstr>
      <vt:lpstr>Paper-Based and Manual Processes Create Inefficiencies</vt:lpstr>
      <vt:lpstr>It also Makes it Difficult to Get Real-Time Visibility into Inventory  </vt:lpstr>
      <vt:lpstr>What You Need are Barcode and Mobile Solutions to Track Inventory in Real-Time</vt:lpstr>
      <vt:lpstr>RFgen Software Overview  </vt:lpstr>
      <vt:lpstr>Who is RFgen Software?</vt:lpstr>
      <vt:lpstr>RFgen Mobilizes the Supply Chain</vt:lpstr>
      <vt:lpstr>The RFgen Mobile Framework</vt:lpstr>
      <vt:lpstr>Where is RFgen Used?</vt:lpstr>
      <vt:lpstr>2,800+ Sites | 25+ Industries | 35+ Countries</vt:lpstr>
      <vt:lpstr>RFgen Mobile Foundations For Oracle E-Business Suite </vt:lpstr>
      <vt:lpstr>RFgen Mobile Foundations for Oracle E-Business Suite</vt:lpstr>
      <vt:lpstr>RFgen-EBS Integration at a Glance</vt:lpstr>
      <vt:lpstr>PowerPoint Presentation</vt:lpstr>
      <vt:lpstr>RFgen Framework for Oracle</vt:lpstr>
      <vt:lpstr>RFgen-Oracle Integration</vt:lpstr>
      <vt:lpstr>Pre-Built Oracle EBS Mobile Apps Included</vt:lpstr>
      <vt:lpstr>RFgen Connectivity Scenarios</vt:lpstr>
      <vt:lpstr>Deployment Options</vt:lpstr>
      <vt:lpstr>Zero Footprint on Oracle EBS Means Hassle-Free Oracle Upgrades</vt:lpstr>
      <vt:lpstr>RFgen Implements in Weeks,  Not Months</vt:lpstr>
      <vt:lpstr>The Wireless Warehouse </vt:lpstr>
      <vt:lpstr>PowerPoint Presentation</vt:lpstr>
      <vt:lpstr>Case Study</vt:lpstr>
      <vt:lpstr>How to Achieve 24/7 Continuous Operation </vt:lpstr>
      <vt:lpstr>PowerPoint Presentation</vt:lpstr>
      <vt:lpstr>Case Study</vt:lpstr>
      <vt:lpstr>PowerPoint Presentation</vt:lpstr>
      <vt:lpstr>Case Study</vt:lpstr>
      <vt:lpstr>Voice-Enabling Your Oracle Warehouse </vt:lpstr>
      <vt:lpstr>Hands-Free, Eyes-Free Warehouse Operations</vt:lpstr>
      <vt:lpstr>What is Voice-Directed Work?</vt:lpstr>
      <vt:lpstr>Voice Provides Real-World Results</vt:lpstr>
      <vt:lpstr>Case Study</vt:lpstr>
      <vt:lpstr>RFgen is a Total Solutions Provider</vt:lpstr>
      <vt:lpstr>How [Prospect] Wins with RFgen</vt:lpstr>
      <vt:lpstr>Questions?</vt:lpstr>
      <vt:lpstr>Other Slides </vt:lpstr>
      <vt:lpstr>The Advantages of Automation  </vt:lpstr>
      <vt:lpstr>Mobile Data Collection by the Numbers</vt:lpstr>
      <vt:lpstr>How is RFgen Different than a WMS?</vt:lpstr>
      <vt:lpstr>PowerPoint Presentation</vt:lpstr>
      <vt:lpstr>PowerPoint Presentation</vt:lpstr>
      <vt:lpstr>RFgen System Architecture</vt:lpstr>
      <vt:lpstr>RFgen Architecture On-Premise</vt:lpstr>
      <vt:lpstr>RFgen Architecture In the Cloud</vt:lpstr>
      <vt:lpstr>RFgen Connectivity Scenarios</vt:lpstr>
      <vt:lpstr>RFgen Application Framework</vt:lpstr>
      <vt:lpstr>[Prospect Name]’s Business Challenge</vt:lpstr>
      <vt:lpstr>PowerPoint Presentation</vt:lpstr>
      <vt:lpstr>PowerPoint Presentation</vt:lpstr>
      <vt:lpstr>[Prospect Name]’s Requirements</vt:lpstr>
      <vt:lpstr>PowerPoint Presentation</vt:lpstr>
      <vt:lpstr>Summary of Your RFgen Project</vt:lpstr>
      <vt:lpstr>Improving Traceability and Efficiency with License Plating</vt:lpstr>
      <vt:lpstr>What is License Plating?</vt:lpstr>
      <vt:lpstr>Why RFgen License Plating?</vt:lpstr>
      <vt:lpstr>PowerPoint Presentation</vt:lpstr>
      <vt:lpstr>Getting WMS Benefits at a Fraction of the Cost with       RFgen Warehouse Director</vt:lpstr>
      <vt:lpstr>What is RFgen Warehouse Director?</vt:lpstr>
      <vt:lpstr>What Does it Do?</vt:lpstr>
      <vt:lpstr>RFgen Warehouse Director</vt:lpstr>
      <vt:lpstr>Directed Put Away  Directed Replenishment</vt:lpstr>
      <vt:lpstr>Directed Picking</vt:lpstr>
      <vt:lpstr>RFgen Warehouse Director Feature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Master</dc:creator>
  <cp:lastModifiedBy>Nancy Master</cp:lastModifiedBy>
  <cp:revision>304</cp:revision>
  <dcterms:created xsi:type="dcterms:W3CDTF">2012-07-17T21:12:26Z</dcterms:created>
  <dcterms:modified xsi:type="dcterms:W3CDTF">2016-02-19T20:45:21Z</dcterms:modified>
</cp:coreProperties>
</file>